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showSpecialPlsOnTitleSld="0">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5143500" cx="9144000"/>
  <p:notesSz cx="6858000" cy="9144000"/>
  <p:embeddedFontLst>
    <p:embeddedFont>
      <p:font typeface="Roboto"/>
      <p:regular r:id="rId14"/>
      <p:bold r:id="rId15"/>
      <p:italic r:id="rId16"/>
      <p:bold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Roboto-bold.fntdata"/><Relationship Id="rId14" Type="http://schemas.openxmlformats.org/officeDocument/2006/relationships/font" Target="fonts/Roboto-regular.fntdata"/><Relationship Id="rId17" Type="http://schemas.openxmlformats.org/officeDocument/2006/relationships/font" Target="fonts/Roboto-boldItalic.fntdata"/><Relationship Id="rId16" Type="http://schemas.openxmlformats.org/officeDocument/2006/relationships/font" Target="fonts/Roboto-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 name="Shape 66"/>
        <p:cNvGrpSpPr/>
        <p:nvPr/>
      </p:nvGrpSpPr>
      <p:grpSpPr>
        <a:xfrm>
          <a:off x="0" y="0"/>
          <a:ext cx="0" cy="0"/>
          <a:chOff x="0" y="0"/>
          <a:chExt cx="0" cy="0"/>
        </a:xfrm>
      </p:grpSpPr>
      <p:sp>
        <p:nvSpPr>
          <p:cNvPr id="67" name="Shape 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 name="Shape 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 name="Shape 72"/>
        <p:cNvGrpSpPr/>
        <p:nvPr/>
      </p:nvGrpSpPr>
      <p:grpSpPr>
        <a:xfrm>
          <a:off x="0" y="0"/>
          <a:ext cx="0" cy="0"/>
          <a:chOff x="0" y="0"/>
          <a:chExt cx="0" cy="0"/>
        </a:xfrm>
      </p:grpSpPr>
      <p:sp>
        <p:nvSpPr>
          <p:cNvPr id="73" name="Shape 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 name="Shape 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 name="Shape 78"/>
        <p:cNvGrpSpPr/>
        <p:nvPr/>
      </p:nvGrpSpPr>
      <p:grpSpPr>
        <a:xfrm>
          <a:off x="0" y="0"/>
          <a:ext cx="0" cy="0"/>
          <a:chOff x="0" y="0"/>
          <a:chExt cx="0" cy="0"/>
        </a:xfrm>
      </p:grpSpPr>
      <p:sp>
        <p:nvSpPr>
          <p:cNvPr id="79" name="Shape 7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80" name="Shape 8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88" name="Shape 8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4" name="Shape 9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08" name="Shape 10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15" name="Shape 11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20" name="Shape 12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Cover">
    <p:bg>
      <p:bgPr>
        <a:solidFill>
          <a:srgbClr val="5C001F"/>
        </a:solidFill>
      </p:bgPr>
    </p:bg>
    <p:spTree>
      <p:nvGrpSpPr>
        <p:cNvPr id="9" name="Shape 9"/>
        <p:cNvGrpSpPr/>
        <p:nvPr/>
      </p:nvGrpSpPr>
      <p:grpSpPr>
        <a:xfrm>
          <a:off x="0" y="0"/>
          <a:ext cx="0" cy="0"/>
          <a:chOff x="0" y="0"/>
          <a:chExt cx="0" cy="0"/>
        </a:xfrm>
      </p:grpSpPr>
      <p:pic>
        <p:nvPicPr>
          <p:cNvPr descr="Untitled-2.png" id="10" name="Shape 10"/>
          <p:cNvPicPr preferRelativeResize="0"/>
          <p:nvPr/>
        </p:nvPicPr>
        <p:blipFill rotWithShape="1">
          <a:blip r:embed="rId2">
            <a:alphaModFix/>
          </a:blip>
          <a:srcRect b="0" l="0" r="74628" t="80427"/>
          <a:stretch/>
        </p:blipFill>
        <p:spPr>
          <a:xfrm>
            <a:off x="390524" y="3923700"/>
            <a:ext cx="1782599" cy="1006700"/>
          </a:xfrm>
          <a:prstGeom prst="rect">
            <a:avLst/>
          </a:prstGeom>
          <a:noFill/>
          <a:ln>
            <a:noFill/>
          </a:ln>
        </p:spPr>
      </p:pic>
      <p:pic>
        <p:nvPicPr>
          <p:cNvPr descr="Untitled-2.png" id="11" name="Shape 11"/>
          <p:cNvPicPr preferRelativeResize="0"/>
          <p:nvPr/>
        </p:nvPicPr>
        <p:blipFill rotWithShape="1">
          <a:blip r:embed="rId2">
            <a:alphaModFix/>
          </a:blip>
          <a:srcRect b="0" l="52572" r="0" t="80427"/>
          <a:stretch/>
        </p:blipFill>
        <p:spPr>
          <a:xfrm>
            <a:off x="5280325" y="3923700"/>
            <a:ext cx="3332298" cy="1006700"/>
          </a:xfrm>
          <a:prstGeom prst="rect">
            <a:avLst/>
          </a:prstGeom>
          <a:noFill/>
          <a:ln>
            <a:noFill/>
          </a:ln>
        </p:spPr>
      </p:pic>
      <p:sp>
        <p:nvSpPr>
          <p:cNvPr id="12" name="Shape 12"/>
          <p:cNvSpPr txBox="1"/>
          <p:nvPr>
            <p:ph type="ctrTitle"/>
          </p:nvPr>
        </p:nvSpPr>
        <p:spPr>
          <a:xfrm>
            <a:off x="390525" y="1385900"/>
            <a:ext cx="8222100" cy="667800"/>
          </a:xfrm>
          <a:prstGeom prst="rect">
            <a:avLst/>
          </a:prstGeom>
        </p:spPr>
        <p:txBody>
          <a:bodyPr anchorCtr="0" anchor="b" bIns="91425" lIns="91425" rIns="91425" tIns="91425"/>
          <a:lstStyle>
            <a:lvl1pPr lvl="0" rtl="0">
              <a:spcBef>
                <a:spcPts val="0"/>
              </a:spcBef>
              <a:buSzPct val="100000"/>
              <a:defRPr sz="3000"/>
            </a:lvl1pPr>
            <a:lvl2pPr lvl="1" rtl="0">
              <a:spcBef>
                <a:spcPts val="0"/>
              </a:spcBef>
              <a:buSzPct val="100000"/>
              <a:defRPr sz="3000"/>
            </a:lvl2pPr>
            <a:lvl3pPr lvl="2" rtl="0">
              <a:spcBef>
                <a:spcPts val="0"/>
              </a:spcBef>
              <a:buSzPct val="100000"/>
              <a:defRPr sz="3000"/>
            </a:lvl3pPr>
            <a:lvl4pPr lvl="3" rtl="0">
              <a:spcBef>
                <a:spcPts val="0"/>
              </a:spcBef>
              <a:buSzPct val="100000"/>
              <a:defRPr sz="3000"/>
            </a:lvl4pPr>
            <a:lvl5pPr lvl="4" rtl="0">
              <a:spcBef>
                <a:spcPts val="0"/>
              </a:spcBef>
              <a:buSzPct val="100000"/>
              <a:defRPr sz="3000"/>
            </a:lvl5pPr>
            <a:lvl6pPr lvl="5" rtl="0">
              <a:spcBef>
                <a:spcPts val="0"/>
              </a:spcBef>
              <a:buSzPct val="100000"/>
              <a:defRPr sz="3000"/>
            </a:lvl6pPr>
            <a:lvl7pPr lvl="6" rtl="0">
              <a:spcBef>
                <a:spcPts val="0"/>
              </a:spcBef>
              <a:buSzPct val="100000"/>
              <a:defRPr sz="3000"/>
            </a:lvl7pPr>
            <a:lvl8pPr lvl="7" rtl="0">
              <a:spcBef>
                <a:spcPts val="0"/>
              </a:spcBef>
              <a:buSzPct val="100000"/>
              <a:defRPr sz="3000"/>
            </a:lvl8pPr>
            <a:lvl9pPr lvl="8" rtl="0">
              <a:spcBef>
                <a:spcPts val="0"/>
              </a:spcBef>
              <a:buSzPct val="100000"/>
              <a:defRPr sz="3000"/>
            </a:lvl9pPr>
          </a:lstStyle>
          <a:p/>
        </p:txBody>
      </p:sp>
      <p:sp>
        <p:nvSpPr>
          <p:cNvPr id="13" name="Shape 13"/>
          <p:cNvSpPr txBox="1"/>
          <p:nvPr>
            <p:ph idx="1" type="subTitle"/>
          </p:nvPr>
        </p:nvSpPr>
        <p:spPr>
          <a:xfrm>
            <a:off x="390525" y="2089955"/>
            <a:ext cx="8222100" cy="432900"/>
          </a:xfrm>
          <a:prstGeom prst="rect">
            <a:avLst/>
          </a:prstGeom>
        </p:spPr>
        <p:txBody>
          <a:bodyPr anchorCtr="0" anchor="t" bIns="91425" lIns="91425" rIns="91425" tIns="91425"/>
          <a:lstStyle>
            <a:lvl1pPr lvl="0" rtl="0">
              <a:lnSpc>
                <a:spcPct val="100000"/>
              </a:lnSpc>
              <a:spcBef>
                <a:spcPts val="0"/>
              </a:spcBef>
              <a:spcAft>
                <a:spcPts val="0"/>
              </a:spcAft>
              <a:buClr>
                <a:schemeClr val="lt1"/>
              </a:buClr>
              <a:buNone/>
              <a:defRPr>
                <a:solidFill>
                  <a:schemeClr val="lt1"/>
                </a:solidFill>
              </a:defRPr>
            </a:lvl1pPr>
            <a:lvl2pPr lvl="1" rtl="0">
              <a:lnSpc>
                <a:spcPct val="100000"/>
              </a:lnSpc>
              <a:spcBef>
                <a:spcPts val="0"/>
              </a:spcBef>
              <a:spcAft>
                <a:spcPts val="0"/>
              </a:spcAft>
              <a:buClr>
                <a:schemeClr val="lt1"/>
              </a:buClr>
              <a:buSzPct val="100000"/>
              <a:buNone/>
              <a:defRPr sz="1800">
                <a:solidFill>
                  <a:schemeClr val="lt1"/>
                </a:solidFill>
              </a:defRPr>
            </a:lvl2pPr>
            <a:lvl3pPr lvl="2" rtl="0">
              <a:lnSpc>
                <a:spcPct val="100000"/>
              </a:lnSpc>
              <a:spcBef>
                <a:spcPts val="0"/>
              </a:spcBef>
              <a:spcAft>
                <a:spcPts val="0"/>
              </a:spcAft>
              <a:buClr>
                <a:schemeClr val="lt1"/>
              </a:buClr>
              <a:buSzPct val="100000"/>
              <a:buNone/>
              <a:defRPr sz="1800">
                <a:solidFill>
                  <a:schemeClr val="lt1"/>
                </a:solidFill>
              </a:defRPr>
            </a:lvl3pPr>
            <a:lvl4pPr lvl="3" rtl="0">
              <a:lnSpc>
                <a:spcPct val="100000"/>
              </a:lnSpc>
              <a:spcBef>
                <a:spcPts val="0"/>
              </a:spcBef>
              <a:spcAft>
                <a:spcPts val="0"/>
              </a:spcAft>
              <a:buClr>
                <a:schemeClr val="lt1"/>
              </a:buClr>
              <a:buSzPct val="100000"/>
              <a:buNone/>
              <a:defRPr sz="1800">
                <a:solidFill>
                  <a:schemeClr val="lt1"/>
                </a:solidFill>
              </a:defRPr>
            </a:lvl4pPr>
            <a:lvl5pPr lvl="4" rtl="0">
              <a:lnSpc>
                <a:spcPct val="100000"/>
              </a:lnSpc>
              <a:spcBef>
                <a:spcPts val="0"/>
              </a:spcBef>
              <a:spcAft>
                <a:spcPts val="0"/>
              </a:spcAft>
              <a:buClr>
                <a:schemeClr val="lt1"/>
              </a:buClr>
              <a:buSzPct val="100000"/>
              <a:buNone/>
              <a:defRPr sz="1800">
                <a:solidFill>
                  <a:schemeClr val="lt1"/>
                </a:solidFill>
              </a:defRPr>
            </a:lvl5pPr>
            <a:lvl6pPr lvl="5" rtl="0">
              <a:lnSpc>
                <a:spcPct val="100000"/>
              </a:lnSpc>
              <a:spcBef>
                <a:spcPts val="0"/>
              </a:spcBef>
              <a:spcAft>
                <a:spcPts val="0"/>
              </a:spcAft>
              <a:buClr>
                <a:schemeClr val="lt1"/>
              </a:buClr>
              <a:buSzPct val="100000"/>
              <a:buNone/>
              <a:defRPr sz="1800">
                <a:solidFill>
                  <a:schemeClr val="lt1"/>
                </a:solidFill>
              </a:defRPr>
            </a:lvl6pPr>
            <a:lvl7pPr lvl="6" rtl="0">
              <a:lnSpc>
                <a:spcPct val="100000"/>
              </a:lnSpc>
              <a:spcBef>
                <a:spcPts val="0"/>
              </a:spcBef>
              <a:spcAft>
                <a:spcPts val="0"/>
              </a:spcAft>
              <a:buClr>
                <a:schemeClr val="lt1"/>
              </a:buClr>
              <a:buSzPct val="100000"/>
              <a:buNone/>
              <a:defRPr sz="1800">
                <a:solidFill>
                  <a:schemeClr val="lt1"/>
                </a:solidFill>
              </a:defRPr>
            </a:lvl7pPr>
            <a:lvl8pPr lvl="7" rtl="0">
              <a:lnSpc>
                <a:spcPct val="100000"/>
              </a:lnSpc>
              <a:spcBef>
                <a:spcPts val="0"/>
              </a:spcBef>
              <a:spcAft>
                <a:spcPts val="0"/>
              </a:spcAft>
              <a:buClr>
                <a:schemeClr val="lt1"/>
              </a:buClr>
              <a:buSzPct val="100000"/>
              <a:buNone/>
              <a:defRPr sz="1800">
                <a:solidFill>
                  <a:schemeClr val="lt1"/>
                </a:solidFill>
              </a:defRPr>
            </a:lvl8pPr>
            <a:lvl9pPr lvl="8" rtl="0">
              <a:lnSpc>
                <a:spcPct val="100000"/>
              </a:lnSpc>
              <a:spcBef>
                <a:spcPts val="0"/>
              </a:spcBef>
              <a:spcAft>
                <a:spcPts val="0"/>
              </a:spcAft>
              <a:buClr>
                <a:schemeClr val="lt1"/>
              </a:buClr>
              <a:buSzPct val="1000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bg>
      <p:bgPr>
        <a:solidFill>
          <a:schemeClr val="accent4"/>
        </a:solidFill>
      </p:bgPr>
    </p:bg>
    <p:spTree>
      <p:nvGrpSpPr>
        <p:cNvPr id="64" name="Shape 64"/>
        <p:cNvGrpSpPr/>
        <p:nvPr/>
      </p:nvGrpSpPr>
      <p:grpSpPr>
        <a:xfrm>
          <a:off x="0" y="0"/>
          <a:ext cx="0" cy="0"/>
          <a:chOff x="0" y="0"/>
          <a:chExt cx="0" cy="0"/>
        </a:xfrm>
      </p:grpSpPr>
      <p:sp>
        <p:nvSpPr>
          <p:cNvPr id="65" name="Shape 65"/>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wo Column Text">
    <p:bg>
      <p:bgPr>
        <a:solidFill>
          <a:srgbClr val="5C001F"/>
        </a:solidFill>
      </p:bgPr>
    </p:bg>
    <p:spTree>
      <p:nvGrpSpPr>
        <p:cNvPr id="14" name="Shape 14"/>
        <p:cNvGrpSpPr/>
        <p:nvPr/>
      </p:nvGrpSpPr>
      <p:grpSpPr>
        <a:xfrm>
          <a:off x="0" y="0"/>
          <a:ext cx="0" cy="0"/>
          <a:chOff x="0" y="0"/>
          <a:chExt cx="0" cy="0"/>
        </a:xfrm>
      </p:grpSpPr>
      <p:sp>
        <p:nvSpPr>
          <p:cNvPr id="15" name="Shape 15"/>
          <p:cNvSpPr/>
          <p:nvPr/>
        </p:nvSpPr>
        <p:spPr>
          <a:xfrm flipH="1" rot="10800000">
            <a:off x="0" y="656399"/>
            <a:ext cx="9144000" cy="44871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16" name="Shape 1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17" name="Shape 17"/>
          <p:cNvSpPr txBox="1"/>
          <p:nvPr>
            <p:ph type="title"/>
          </p:nvPr>
        </p:nvSpPr>
        <p:spPr>
          <a:xfrm>
            <a:off x="477575" y="38900"/>
            <a:ext cx="5885100" cy="602700"/>
          </a:xfrm>
          <a:prstGeom prst="rect">
            <a:avLst/>
          </a:prstGeom>
        </p:spPr>
        <p:txBody>
          <a:bodyPr anchorCtr="0" anchor="ctr" bIns="91425" lIns="91425" rIns="91425" tIns="91425"/>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p:txBody>
      </p:sp>
      <p:sp>
        <p:nvSpPr>
          <p:cNvPr id="18" name="Shape 18"/>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descr="Untitled-2.png" id="19" name="Shape 19"/>
          <p:cNvPicPr preferRelativeResize="0"/>
          <p:nvPr/>
        </p:nvPicPr>
        <p:blipFill rotWithShape="1">
          <a:blip r:embed="rId2">
            <a:alphaModFix/>
          </a:blip>
          <a:srcRect b="0" l="52435" r="0" t="81949"/>
          <a:stretch/>
        </p:blipFill>
        <p:spPr>
          <a:xfrm>
            <a:off x="6362424" y="38899"/>
            <a:ext cx="2169334" cy="602700"/>
          </a:xfrm>
          <a:prstGeom prst="rect">
            <a:avLst/>
          </a:prstGeom>
          <a:noFill/>
          <a:ln>
            <a:noFill/>
          </a:ln>
        </p:spPr>
      </p:pic>
      <p:sp>
        <p:nvSpPr>
          <p:cNvPr id="20" name="Shape 20"/>
          <p:cNvSpPr txBox="1"/>
          <p:nvPr>
            <p:ph idx="1" type="body"/>
          </p:nvPr>
        </p:nvSpPr>
        <p:spPr>
          <a:xfrm>
            <a:off x="460875" y="983700"/>
            <a:ext cx="3999900" cy="2710199"/>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21" name="Shape 21"/>
          <p:cNvSpPr txBox="1"/>
          <p:nvPr>
            <p:ph idx="2" type="body"/>
          </p:nvPr>
        </p:nvSpPr>
        <p:spPr>
          <a:xfrm>
            <a:off x="4683225" y="983700"/>
            <a:ext cx="3999900" cy="2710199"/>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Full Page Text">
    <p:bg>
      <p:bgPr>
        <a:solidFill>
          <a:srgbClr val="5C001F"/>
        </a:solidFill>
      </p:bgPr>
    </p:bg>
    <p:spTree>
      <p:nvGrpSpPr>
        <p:cNvPr id="22" name="Shape 22"/>
        <p:cNvGrpSpPr/>
        <p:nvPr/>
      </p:nvGrpSpPr>
      <p:grpSpPr>
        <a:xfrm>
          <a:off x="0" y="0"/>
          <a:ext cx="0" cy="0"/>
          <a:chOff x="0" y="0"/>
          <a:chExt cx="0" cy="0"/>
        </a:xfrm>
      </p:grpSpPr>
      <p:sp>
        <p:nvSpPr>
          <p:cNvPr id="23" name="Shape 23"/>
          <p:cNvSpPr/>
          <p:nvPr/>
        </p:nvSpPr>
        <p:spPr>
          <a:xfrm flipH="1" rot="10800000">
            <a:off x="0" y="656400"/>
            <a:ext cx="9144000" cy="44871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24" name="Shape 24"/>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25" name="Shape 25"/>
          <p:cNvSpPr txBox="1"/>
          <p:nvPr>
            <p:ph type="title"/>
          </p:nvPr>
        </p:nvSpPr>
        <p:spPr>
          <a:xfrm>
            <a:off x="477575" y="38900"/>
            <a:ext cx="5885100" cy="602700"/>
          </a:xfrm>
          <a:prstGeom prst="rect">
            <a:avLst/>
          </a:prstGeom>
        </p:spPr>
        <p:txBody>
          <a:bodyPr anchorCtr="0" anchor="ctr" bIns="91425" lIns="91425" rIns="91425" tIns="91425"/>
          <a:lstStyle>
            <a:lvl1pPr lvl="0" rtl="0">
              <a:spcBef>
                <a:spcPts val="0"/>
              </a:spcBef>
              <a:buSzPct val="100000"/>
              <a:defRPr sz="1800"/>
            </a:lvl1pPr>
            <a:lvl2pPr lvl="1" rtl="0">
              <a:spcBef>
                <a:spcPts val="0"/>
              </a:spcBef>
              <a:buSzPct val="100000"/>
              <a:defRPr sz="1800"/>
            </a:lvl2pPr>
            <a:lvl3pPr lvl="2" rtl="0">
              <a:spcBef>
                <a:spcPts val="0"/>
              </a:spcBef>
              <a:buSzPct val="100000"/>
              <a:defRPr sz="1800"/>
            </a:lvl3pPr>
            <a:lvl4pPr lvl="3" rtl="0">
              <a:spcBef>
                <a:spcPts val="0"/>
              </a:spcBef>
              <a:buSzPct val="100000"/>
              <a:defRPr sz="1800"/>
            </a:lvl4pPr>
            <a:lvl5pPr lvl="4" rtl="0">
              <a:spcBef>
                <a:spcPts val="0"/>
              </a:spcBef>
              <a:buSzPct val="100000"/>
              <a:defRPr sz="1800"/>
            </a:lvl5pPr>
            <a:lvl6pPr lvl="5" rtl="0">
              <a:spcBef>
                <a:spcPts val="0"/>
              </a:spcBef>
              <a:buSzPct val="100000"/>
              <a:defRPr sz="1800"/>
            </a:lvl6pPr>
            <a:lvl7pPr lvl="6" rtl="0">
              <a:spcBef>
                <a:spcPts val="0"/>
              </a:spcBef>
              <a:buSzPct val="100000"/>
              <a:defRPr sz="1800"/>
            </a:lvl7pPr>
            <a:lvl8pPr lvl="7" rtl="0">
              <a:spcBef>
                <a:spcPts val="0"/>
              </a:spcBef>
              <a:buSzPct val="100000"/>
              <a:defRPr sz="1800"/>
            </a:lvl8pPr>
            <a:lvl9pPr lvl="8" rtl="0">
              <a:spcBef>
                <a:spcPts val="0"/>
              </a:spcBef>
              <a:buSzPct val="100000"/>
              <a:defRPr sz="1800"/>
            </a:lvl9pPr>
          </a:lstStyle>
          <a:p/>
        </p:txBody>
      </p:sp>
      <p:sp>
        <p:nvSpPr>
          <p:cNvPr id="26" name="Shape 26"/>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descr="Untitled-2.png" id="27" name="Shape 27"/>
          <p:cNvPicPr preferRelativeResize="0"/>
          <p:nvPr/>
        </p:nvPicPr>
        <p:blipFill rotWithShape="1">
          <a:blip r:embed="rId2">
            <a:alphaModFix/>
          </a:blip>
          <a:srcRect b="0" l="52435" r="0" t="81949"/>
          <a:stretch/>
        </p:blipFill>
        <p:spPr>
          <a:xfrm>
            <a:off x="6362424" y="38899"/>
            <a:ext cx="2169334" cy="602700"/>
          </a:xfrm>
          <a:prstGeom prst="rect">
            <a:avLst/>
          </a:prstGeom>
          <a:noFill/>
          <a:ln>
            <a:noFill/>
          </a:ln>
        </p:spPr>
      </p:pic>
      <p:sp>
        <p:nvSpPr>
          <p:cNvPr id="28" name="Shape 28"/>
          <p:cNvSpPr txBox="1"/>
          <p:nvPr>
            <p:ph idx="1" type="body"/>
          </p:nvPr>
        </p:nvSpPr>
        <p:spPr>
          <a:xfrm>
            <a:off x="460950" y="972050"/>
            <a:ext cx="8222100" cy="27102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bg>
      <p:bgPr>
        <a:solidFill>
          <a:srgbClr val="5C001F"/>
        </a:solidFill>
      </p:bgPr>
    </p:bg>
    <p:spTree>
      <p:nvGrpSpPr>
        <p:cNvPr id="29" name="Shape 29"/>
        <p:cNvGrpSpPr/>
        <p:nvPr/>
      </p:nvGrpSpPr>
      <p:grpSpPr>
        <a:xfrm>
          <a:off x="0" y="0"/>
          <a:ext cx="0" cy="0"/>
          <a:chOff x="0" y="0"/>
          <a:chExt cx="0" cy="0"/>
        </a:xfrm>
      </p:grpSpPr>
      <p:sp>
        <p:nvSpPr>
          <p:cNvPr id="30" name="Shape 30"/>
          <p:cNvSpPr/>
          <p:nvPr/>
        </p:nvSpPr>
        <p:spPr>
          <a:xfrm flipH="1" rot="10800000">
            <a:off x="0" y="656400"/>
            <a:ext cx="9144000" cy="44871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31" name="Shape 31"/>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32" name="Shape 32"/>
          <p:cNvSpPr txBox="1"/>
          <p:nvPr>
            <p:ph type="title"/>
          </p:nvPr>
        </p:nvSpPr>
        <p:spPr>
          <a:xfrm>
            <a:off x="477575" y="38900"/>
            <a:ext cx="5885100" cy="602700"/>
          </a:xfrm>
          <a:prstGeom prst="rect">
            <a:avLst/>
          </a:prstGeom>
        </p:spPr>
        <p:txBody>
          <a:bodyPr anchorCtr="0" anchor="ctr" bIns="91425" lIns="91425" rIns="91425" tIns="91425"/>
          <a:lstStyle>
            <a:lvl1pPr lvl="0" rtl="0">
              <a:spcBef>
                <a:spcPts val="0"/>
              </a:spcBef>
              <a:buSzPct val="100000"/>
              <a:defRPr sz="1800"/>
            </a:lvl1pPr>
            <a:lvl2pPr lvl="1" rtl="0">
              <a:spcBef>
                <a:spcPts val="0"/>
              </a:spcBef>
              <a:buSzPct val="100000"/>
              <a:defRPr sz="1800"/>
            </a:lvl2pPr>
            <a:lvl3pPr lvl="2" rtl="0">
              <a:spcBef>
                <a:spcPts val="0"/>
              </a:spcBef>
              <a:buSzPct val="100000"/>
              <a:defRPr sz="1800"/>
            </a:lvl3pPr>
            <a:lvl4pPr lvl="3" rtl="0">
              <a:spcBef>
                <a:spcPts val="0"/>
              </a:spcBef>
              <a:buSzPct val="100000"/>
              <a:defRPr sz="1800"/>
            </a:lvl4pPr>
            <a:lvl5pPr lvl="4" rtl="0">
              <a:spcBef>
                <a:spcPts val="0"/>
              </a:spcBef>
              <a:buSzPct val="100000"/>
              <a:defRPr sz="1800"/>
            </a:lvl5pPr>
            <a:lvl6pPr lvl="5" rtl="0">
              <a:spcBef>
                <a:spcPts val="0"/>
              </a:spcBef>
              <a:buSzPct val="100000"/>
              <a:defRPr sz="1800"/>
            </a:lvl6pPr>
            <a:lvl7pPr lvl="6" rtl="0">
              <a:spcBef>
                <a:spcPts val="0"/>
              </a:spcBef>
              <a:buSzPct val="100000"/>
              <a:defRPr sz="1800"/>
            </a:lvl7pPr>
            <a:lvl8pPr lvl="7" rtl="0">
              <a:spcBef>
                <a:spcPts val="0"/>
              </a:spcBef>
              <a:buSzPct val="100000"/>
              <a:defRPr sz="1800"/>
            </a:lvl8pPr>
            <a:lvl9pPr lvl="8" rtl="0">
              <a:spcBef>
                <a:spcPts val="0"/>
              </a:spcBef>
              <a:buSzPct val="100000"/>
              <a:defRPr sz="1800"/>
            </a:lvl9pPr>
          </a:lstStyle>
          <a:p/>
        </p:txBody>
      </p:sp>
      <p:sp>
        <p:nvSpPr>
          <p:cNvPr id="33" name="Shape 33"/>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descr="Untitled-2.png" id="34" name="Shape 34"/>
          <p:cNvPicPr preferRelativeResize="0"/>
          <p:nvPr/>
        </p:nvPicPr>
        <p:blipFill rotWithShape="1">
          <a:blip r:embed="rId2">
            <a:alphaModFix/>
          </a:blip>
          <a:srcRect b="0" l="52435" r="0" t="81949"/>
          <a:stretch/>
        </p:blipFill>
        <p:spPr>
          <a:xfrm>
            <a:off x="6362424" y="38899"/>
            <a:ext cx="2169334" cy="602700"/>
          </a:xfrm>
          <a:prstGeom prst="rect">
            <a:avLst/>
          </a:prstGeom>
          <a:noFill/>
          <a:ln>
            <a:noFill/>
          </a:ln>
        </p:spPr>
      </p:pic>
      <p:sp>
        <p:nvSpPr>
          <p:cNvPr id="35" name="Shape 35"/>
          <p:cNvSpPr txBox="1"/>
          <p:nvPr>
            <p:ph idx="2" type="title"/>
          </p:nvPr>
        </p:nvSpPr>
        <p:spPr>
          <a:xfrm>
            <a:off x="475500" y="1258525"/>
            <a:ext cx="8222100" cy="1963500"/>
          </a:xfrm>
          <a:prstGeom prst="rect">
            <a:avLst/>
          </a:prstGeom>
        </p:spPr>
        <p:txBody>
          <a:bodyPr anchorCtr="0" anchor="b" bIns="91425" lIns="91425" rIns="91425" tIns="91425"/>
          <a:lstStyle>
            <a:lvl1pPr lvl="0" rtl="0" algn="ctr">
              <a:spcBef>
                <a:spcPts val="0"/>
              </a:spcBef>
              <a:buClr>
                <a:schemeClr val="dk2"/>
              </a:buClr>
              <a:buSzPct val="100000"/>
              <a:defRPr sz="12000">
                <a:solidFill>
                  <a:schemeClr val="dk2"/>
                </a:solidFill>
              </a:defRPr>
            </a:lvl1pPr>
            <a:lvl2pPr lvl="1" rtl="0" algn="ctr">
              <a:spcBef>
                <a:spcPts val="0"/>
              </a:spcBef>
              <a:buClr>
                <a:schemeClr val="dk2"/>
              </a:buClr>
              <a:buSzPct val="100000"/>
              <a:defRPr sz="12000">
                <a:solidFill>
                  <a:schemeClr val="dk2"/>
                </a:solidFill>
              </a:defRPr>
            </a:lvl2pPr>
            <a:lvl3pPr lvl="2" rtl="0" algn="ctr">
              <a:spcBef>
                <a:spcPts val="0"/>
              </a:spcBef>
              <a:buClr>
                <a:schemeClr val="dk2"/>
              </a:buClr>
              <a:buSzPct val="100000"/>
              <a:defRPr sz="12000">
                <a:solidFill>
                  <a:schemeClr val="dk2"/>
                </a:solidFill>
              </a:defRPr>
            </a:lvl3pPr>
            <a:lvl4pPr lvl="3" rtl="0" algn="ctr">
              <a:spcBef>
                <a:spcPts val="0"/>
              </a:spcBef>
              <a:buClr>
                <a:schemeClr val="dk2"/>
              </a:buClr>
              <a:buSzPct val="100000"/>
              <a:defRPr sz="12000">
                <a:solidFill>
                  <a:schemeClr val="dk2"/>
                </a:solidFill>
              </a:defRPr>
            </a:lvl4pPr>
            <a:lvl5pPr lvl="4" rtl="0" algn="ctr">
              <a:spcBef>
                <a:spcPts val="0"/>
              </a:spcBef>
              <a:buClr>
                <a:schemeClr val="dk2"/>
              </a:buClr>
              <a:buSzPct val="100000"/>
              <a:defRPr sz="12000">
                <a:solidFill>
                  <a:schemeClr val="dk2"/>
                </a:solidFill>
              </a:defRPr>
            </a:lvl5pPr>
            <a:lvl6pPr lvl="5" rtl="0" algn="ctr">
              <a:spcBef>
                <a:spcPts val="0"/>
              </a:spcBef>
              <a:buClr>
                <a:schemeClr val="dk2"/>
              </a:buClr>
              <a:buSzPct val="100000"/>
              <a:defRPr sz="12000">
                <a:solidFill>
                  <a:schemeClr val="dk2"/>
                </a:solidFill>
              </a:defRPr>
            </a:lvl6pPr>
            <a:lvl7pPr lvl="6" rtl="0" algn="ctr">
              <a:spcBef>
                <a:spcPts val="0"/>
              </a:spcBef>
              <a:buClr>
                <a:schemeClr val="dk2"/>
              </a:buClr>
              <a:buSzPct val="100000"/>
              <a:defRPr sz="12000">
                <a:solidFill>
                  <a:schemeClr val="dk2"/>
                </a:solidFill>
              </a:defRPr>
            </a:lvl7pPr>
            <a:lvl8pPr lvl="7" rtl="0" algn="ctr">
              <a:spcBef>
                <a:spcPts val="0"/>
              </a:spcBef>
              <a:buClr>
                <a:schemeClr val="dk2"/>
              </a:buClr>
              <a:buSzPct val="100000"/>
              <a:defRPr sz="12000">
                <a:solidFill>
                  <a:schemeClr val="dk2"/>
                </a:solidFill>
              </a:defRPr>
            </a:lvl8pPr>
            <a:lvl9pPr lvl="8" rtl="0" algn="ctr">
              <a:spcBef>
                <a:spcPts val="0"/>
              </a:spcBef>
              <a:buClr>
                <a:schemeClr val="dk2"/>
              </a:buClr>
              <a:buSzPct val="100000"/>
              <a:defRPr sz="12000">
                <a:solidFill>
                  <a:schemeClr val="dk2"/>
                </a:solidFill>
              </a:defRPr>
            </a:lvl9pPr>
          </a:lstStyle>
          <a:p/>
        </p:txBody>
      </p:sp>
      <p:sp>
        <p:nvSpPr>
          <p:cNvPr id="36" name="Shape 36"/>
          <p:cNvSpPr txBox="1"/>
          <p:nvPr>
            <p:ph idx="1" type="body"/>
          </p:nvPr>
        </p:nvSpPr>
        <p:spPr>
          <a:xfrm>
            <a:off x="475500" y="3304625"/>
            <a:ext cx="8222100" cy="1300800"/>
          </a:xfrm>
          <a:prstGeom prst="rect">
            <a:avLst/>
          </a:prstGeom>
        </p:spPr>
        <p:txBody>
          <a:bodyPr anchorCtr="0" anchor="t" bIns="91425" lIns="91425" rIns="91425" tIns="91425"/>
          <a:lstStyle>
            <a:lvl1pPr lvl="0" rtl="0" algn="ctr">
              <a:spcBef>
                <a:spcPts val="0"/>
              </a:spcBef>
              <a:defRPr/>
            </a:lvl1pPr>
            <a:lvl2pPr lvl="1" rtl="0" algn="ctr">
              <a:spcBef>
                <a:spcPts val="0"/>
              </a:spcBef>
              <a:defRPr/>
            </a:lvl2pPr>
            <a:lvl3pPr lvl="2" rtl="0" algn="ctr">
              <a:spcBef>
                <a:spcPts val="0"/>
              </a:spcBef>
              <a:defRPr/>
            </a:lvl3pPr>
            <a:lvl4pPr lvl="3" rtl="0" algn="ctr">
              <a:spcBef>
                <a:spcPts val="0"/>
              </a:spcBef>
              <a:defRPr/>
            </a:lvl4pPr>
            <a:lvl5pPr lvl="4" rtl="0" algn="ctr">
              <a:spcBef>
                <a:spcPts val="0"/>
              </a:spcBef>
              <a:defRPr/>
            </a:lvl5pPr>
            <a:lvl6pPr lvl="5" rtl="0" algn="ctr">
              <a:spcBef>
                <a:spcPts val="0"/>
              </a:spcBef>
              <a:defRPr/>
            </a:lvl6pPr>
            <a:lvl7pPr lvl="6" rtl="0" algn="ctr">
              <a:spcBef>
                <a:spcPts val="0"/>
              </a:spcBef>
              <a:defRPr/>
            </a:lvl7pPr>
            <a:lvl8pPr lvl="7" rtl="0" algn="ctr">
              <a:spcBef>
                <a:spcPts val="0"/>
              </a:spcBef>
              <a:defRPr/>
            </a:lvl8pPr>
            <a:lvl9pPr lvl="8" rtl="0" algn="ctr">
              <a:spcBef>
                <a:spcPts val="0"/>
              </a:spcBef>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Only">
    <p:bg>
      <p:bgPr>
        <a:solidFill>
          <a:srgbClr val="5C001F"/>
        </a:solidFill>
      </p:bgPr>
    </p:bg>
    <p:spTree>
      <p:nvGrpSpPr>
        <p:cNvPr id="37" name="Shape 37"/>
        <p:cNvGrpSpPr/>
        <p:nvPr/>
      </p:nvGrpSpPr>
      <p:grpSpPr>
        <a:xfrm>
          <a:off x="0" y="0"/>
          <a:ext cx="0" cy="0"/>
          <a:chOff x="0" y="0"/>
          <a:chExt cx="0" cy="0"/>
        </a:xfrm>
      </p:grpSpPr>
      <p:sp>
        <p:nvSpPr>
          <p:cNvPr id="38" name="Shape 38"/>
          <p:cNvSpPr/>
          <p:nvPr/>
        </p:nvSpPr>
        <p:spPr>
          <a:xfrm flipH="1" rot="10800000">
            <a:off x="0" y="656400"/>
            <a:ext cx="9144000" cy="44871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39" name="Shape 39"/>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40" name="Shape 40"/>
          <p:cNvSpPr txBox="1"/>
          <p:nvPr>
            <p:ph type="title"/>
          </p:nvPr>
        </p:nvSpPr>
        <p:spPr>
          <a:xfrm>
            <a:off x="477575" y="38900"/>
            <a:ext cx="5885100" cy="602700"/>
          </a:xfrm>
          <a:prstGeom prst="rect">
            <a:avLst/>
          </a:prstGeom>
        </p:spPr>
        <p:txBody>
          <a:bodyPr anchorCtr="0" anchor="ctr" bIns="91425" lIns="91425" rIns="91425" tIns="91425"/>
          <a:lstStyle>
            <a:lvl1pPr lvl="0" rtl="0">
              <a:spcBef>
                <a:spcPts val="0"/>
              </a:spcBef>
              <a:buSzPct val="100000"/>
              <a:defRPr sz="1800"/>
            </a:lvl1pPr>
            <a:lvl2pPr lvl="1" rtl="0">
              <a:spcBef>
                <a:spcPts val="0"/>
              </a:spcBef>
              <a:buSzPct val="100000"/>
              <a:defRPr sz="1800"/>
            </a:lvl2pPr>
            <a:lvl3pPr lvl="2" rtl="0">
              <a:spcBef>
                <a:spcPts val="0"/>
              </a:spcBef>
              <a:buSzPct val="100000"/>
              <a:defRPr sz="1800"/>
            </a:lvl3pPr>
            <a:lvl4pPr lvl="3" rtl="0">
              <a:spcBef>
                <a:spcPts val="0"/>
              </a:spcBef>
              <a:buSzPct val="100000"/>
              <a:defRPr sz="1800"/>
            </a:lvl4pPr>
            <a:lvl5pPr lvl="4" rtl="0">
              <a:spcBef>
                <a:spcPts val="0"/>
              </a:spcBef>
              <a:buSzPct val="100000"/>
              <a:defRPr sz="1800"/>
            </a:lvl5pPr>
            <a:lvl6pPr lvl="5" rtl="0">
              <a:spcBef>
                <a:spcPts val="0"/>
              </a:spcBef>
              <a:buSzPct val="100000"/>
              <a:defRPr sz="1800"/>
            </a:lvl6pPr>
            <a:lvl7pPr lvl="6" rtl="0">
              <a:spcBef>
                <a:spcPts val="0"/>
              </a:spcBef>
              <a:buSzPct val="100000"/>
              <a:defRPr sz="1800"/>
            </a:lvl7pPr>
            <a:lvl8pPr lvl="7" rtl="0">
              <a:spcBef>
                <a:spcPts val="0"/>
              </a:spcBef>
              <a:buSzPct val="100000"/>
              <a:defRPr sz="1800"/>
            </a:lvl8pPr>
            <a:lvl9pPr lvl="8" rtl="0">
              <a:spcBef>
                <a:spcPts val="0"/>
              </a:spcBef>
              <a:buSzPct val="100000"/>
              <a:defRPr sz="1800"/>
            </a:lvl9pPr>
          </a:lstStyle>
          <a:p/>
        </p:txBody>
      </p:sp>
      <p:sp>
        <p:nvSpPr>
          <p:cNvPr id="41" name="Shape 41"/>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descr="Untitled-2.png" id="42" name="Shape 42"/>
          <p:cNvPicPr preferRelativeResize="0"/>
          <p:nvPr/>
        </p:nvPicPr>
        <p:blipFill rotWithShape="1">
          <a:blip r:embed="rId2">
            <a:alphaModFix/>
          </a:blip>
          <a:srcRect b="0" l="52435" r="0" t="81949"/>
          <a:stretch/>
        </p:blipFill>
        <p:spPr>
          <a:xfrm>
            <a:off x="6362424" y="38899"/>
            <a:ext cx="2169334" cy="6027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43" name="Shape 43"/>
        <p:cNvGrpSpPr/>
        <p:nvPr/>
      </p:nvGrpSpPr>
      <p:grpSpPr>
        <a:xfrm>
          <a:off x="0" y="0"/>
          <a:ext cx="0" cy="0"/>
          <a:chOff x="0" y="0"/>
          <a:chExt cx="0" cy="0"/>
        </a:xfrm>
      </p:grpSpPr>
      <p:sp>
        <p:nvSpPr>
          <p:cNvPr id="44" name="Shape 44"/>
          <p:cNvSpPr txBox="1"/>
          <p:nvPr/>
        </p:nvSpPr>
        <p:spPr>
          <a:xfrm flipH="1" rot="10800000">
            <a:off x="3276600" y="25"/>
            <a:ext cx="5867400" cy="5143499"/>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45" name="Shape 45"/>
          <p:cNvSpPr/>
          <p:nvPr/>
        </p:nvSpPr>
        <p:spPr>
          <a:xfrm rot="-5400000">
            <a:off x="759150" y="2517450"/>
            <a:ext cx="5143499"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46" name="Shape 46"/>
          <p:cNvSpPr txBox="1"/>
          <p:nvPr>
            <p:ph type="title"/>
          </p:nvPr>
        </p:nvSpPr>
        <p:spPr>
          <a:xfrm>
            <a:off x="226077" y="357800"/>
            <a:ext cx="2807999" cy="953399"/>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7" name="Shape 47"/>
          <p:cNvSpPr txBox="1"/>
          <p:nvPr>
            <p:ph idx="1" type="body"/>
          </p:nvPr>
        </p:nvSpPr>
        <p:spPr>
          <a:xfrm>
            <a:off x="226075" y="1465800"/>
            <a:ext cx="2807999" cy="3163499"/>
          </a:xfrm>
          <a:prstGeom prst="rect">
            <a:avLst/>
          </a:prstGeom>
        </p:spPr>
        <p:txBody>
          <a:bodyPr anchorCtr="0" anchor="t" bIns="91425" lIns="91425" rIns="91425" tIns="91425"/>
          <a:lstStyle>
            <a:lvl1pPr lvl="0">
              <a:spcBef>
                <a:spcPts val="0"/>
              </a:spcBef>
              <a:buClr>
                <a:schemeClr val="lt1"/>
              </a:buClr>
              <a:buSzPct val="100000"/>
              <a:defRPr sz="1200">
                <a:solidFill>
                  <a:schemeClr val="lt1"/>
                </a:solidFill>
              </a:defRPr>
            </a:lvl1pPr>
            <a:lvl2pPr lvl="1">
              <a:spcBef>
                <a:spcPts val="0"/>
              </a:spcBef>
              <a:buClr>
                <a:schemeClr val="lt1"/>
              </a:buClr>
              <a:buSzPct val="100000"/>
              <a:defRPr sz="1200">
                <a:solidFill>
                  <a:schemeClr val="lt1"/>
                </a:solidFill>
              </a:defRPr>
            </a:lvl2pPr>
            <a:lvl3pPr lvl="2">
              <a:spcBef>
                <a:spcPts val="0"/>
              </a:spcBef>
              <a:buClr>
                <a:schemeClr val="lt1"/>
              </a:buClr>
              <a:buSzPct val="100000"/>
              <a:defRPr sz="1200">
                <a:solidFill>
                  <a:schemeClr val="lt1"/>
                </a:solidFill>
              </a:defRPr>
            </a:lvl3pPr>
            <a:lvl4pPr lvl="3">
              <a:spcBef>
                <a:spcPts val="0"/>
              </a:spcBef>
              <a:buClr>
                <a:schemeClr val="lt1"/>
              </a:buClr>
              <a:buSzPct val="100000"/>
              <a:defRPr sz="1200">
                <a:solidFill>
                  <a:schemeClr val="lt1"/>
                </a:solidFill>
              </a:defRPr>
            </a:lvl4pPr>
            <a:lvl5pPr lvl="4">
              <a:spcBef>
                <a:spcPts val="0"/>
              </a:spcBef>
              <a:buClr>
                <a:schemeClr val="lt1"/>
              </a:buClr>
              <a:buSzPct val="100000"/>
              <a:defRPr sz="1200">
                <a:solidFill>
                  <a:schemeClr val="lt1"/>
                </a:solidFill>
              </a:defRPr>
            </a:lvl5pPr>
            <a:lvl6pPr lvl="5">
              <a:spcBef>
                <a:spcPts val="0"/>
              </a:spcBef>
              <a:buClr>
                <a:schemeClr val="lt1"/>
              </a:buClr>
              <a:buSzPct val="100000"/>
              <a:defRPr sz="1200">
                <a:solidFill>
                  <a:schemeClr val="lt1"/>
                </a:solidFill>
              </a:defRPr>
            </a:lvl6pPr>
            <a:lvl7pPr lvl="6">
              <a:spcBef>
                <a:spcPts val="0"/>
              </a:spcBef>
              <a:buClr>
                <a:schemeClr val="lt1"/>
              </a:buClr>
              <a:buSzPct val="100000"/>
              <a:defRPr sz="1200">
                <a:solidFill>
                  <a:schemeClr val="lt1"/>
                </a:solidFill>
              </a:defRPr>
            </a:lvl7pPr>
            <a:lvl8pPr lvl="7">
              <a:spcBef>
                <a:spcPts val="0"/>
              </a:spcBef>
              <a:buClr>
                <a:schemeClr val="lt1"/>
              </a:buClr>
              <a:buSzPct val="100000"/>
              <a:defRPr sz="1200">
                <a:solidFill>
                  <a:schemeClr val="lt1"/>
                </a:solidFill>
              </a:defRPr>
            </a:lvl8pPr>
            <a:lvl9pPr lvl="8">
              <a:spcBef>
                <a:spcPts val="0"/>
              </a:spcBef>
              <a:buClr>
                <a:schemeClr val="lt1"/>
              </a:buClr>
              <a:buSzPct val="100000"/>
              <a:defRPr sz="1200">
                <a:solidFill>
                  <a:schemeClr val="lt1"/>
                </a:solidFill>
              </a:defRPr>
            </a:lvl9pPr>
          </a:lstStyle>
          <a:p/>
        </p:txBody>
      </p:sp>
      <p:sp>
        <p:nvSpPr>
          <p:cNvPr id="48" name="Shape 48"/>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49" name="Shape 49"/>
        <p:cNvGrpSpPr/>
        <p:nvPr/>
      </p:nvGrpSpPr>
      <p:grpSpPr>
        <a:xfrm>
          <a:off x="0" y="0"/>
          <a:ext cx="0" cy="0"/>
          <a:chOff x="0" y="0"/>
          <a:chExt cx="0" cy="0"/>
        </a:xfrm>
      </p:grpSpPr>
      <p:sp>
        <p:nvSpPr>
          <p:cNvPr id="50" name="Shape 50"/>
          <p:cNvSpPr txBox="1"/>
          <p:nvPr>
            <p:ph type="title"/>
          </p:nvPr>
        </p:nvSpPr>
        <p:spPr>
          <a:xfrm>
            <a:off x="490250" y="488250"/>
            <a:ext cx="6227100" cy="4090800"/>
          </a:xfrm>
          <a:prstGeom prst="rect">
            <a:avLst/>
          </a:prstGeom>
        </p:spPr>
        <p:txBody>
          <a:bodyPr anchorCtr="0" anchor="ctr" bIns="91425" lIns="91425" rIns="91425" tIns="91425"/>
          <a:lstStyle>
            <a:lvl1pPr lvl="0">
              <a:spcBef>
                <a:spcPts val="0"/>
              </a:spcBef>
              <a:buSzPct val="100000"/>
              <a:defRPr sz="6000"/>
            </a:lvl1pPr>
            <a:lvl2pPr lvl="1">
              <a:spcBef>
                <a:spcPts val="0"/>
              </a:spcBef>
              <a:buSzPct val="100000"/>
              <a:defRPr sz="6000"/>
            </a:lvl2pPr>
            <a:lvl3pPr lvl="2">
              <a:spcBef>
                <a:spcPts val="0"/>
              </a:spcBef>
              <a:buSzPct val="100000"/>
              <a:defRPr sz="6000"/>
            </a:lvl3pPr>
            <a:lvl4pPr lvl="3">
              <a:spcBef>
                <a:spcPts val="0"/>
              </a:spcBef>
              <a:buSzPct val="100000"/>
              <a:defRPr sz="6000"/>
            </a:lvl4pPr>
            <a:lvl5pPr lvl="4">
              <a:spcBef>
                <a:spcPts val="0"/>
              </a:spcBef>
              <a:buSzPct val="100000"/>
              <a:defRPr sz="6000"/>
            </a:lvl5pPr>
            <a:lvl6pPr lvl="5">
              <a:spcBef>
                <a:spcPts val="0"/>
              </a:spcBef>
              <a:buSzPct val="100000"/>
              <a:defRPr sz="6000"/>
            </a:lvl6pPr>
            <a:lvl7pPr lvl="6">
              <a:spcBef>
                <a:spcPts val="0"/>
              </a:spcBef>
              <a:buSzPct val="100000"/>
              <a:defRPr sz="6000"/>
            </a:lvl7pPr>
            <a:lvl8pPr lvl="7">
              <a:spcBef>
                <a:spcPts val="0"/>
              </a:spcBef>
              <a:buSzPct val="100000"/>
              <a:defRPr sz="6000"/>
            </a:lvl8pPr>
            <a:lvl9pPr lvl="8">
              <a:spcBef>
                <a:spcPts val="0"/>
              </a:spcBef>
              <a:buSzPct val="100000"/>
              <a:defRPr sz="6000"/>
            </a:lvl9pPr>
          </a:lstStyle>
          <a:p/>
        </p:txBody>
      </p:sp>
      <p:sp>
        <p:nvSpPr>
          <p:cNvPr id="51" name="Shape 51"/>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52" name="Shape 52"/>
        <p:cNvGrpSpPr/>
        <p:nvPr/>
      </p:nvGrpSpPr>
      <p:grpSpPr>
        <a:xfrm>
          <a:off x="0" y="0"/>
          <a:ext cx="0" cy="0"/>
          <a:chOff x="0" y="0"/>
          <a:chExt cx="0" cy="0"/>
        </a:xfrm>
      </p:grpSpPr>
      <p:sp>
        <p:nvSpPr>
          <p:cNvPr id="53" name="Shape 53"/>
          <p:cNvSpPr/>
          <p:nvPr/>
        </p:nvSpPr>
        <p:spPr>
          <a:xfrm flipH="1">
            <a:off x="0" y="0"/>
            <a:ext cx="4572000" cy="5143499"/>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54" name="Shape 54"/>
          <p:cNvSpPr/>
          <p:nvPr/>
        </p:nvSpPr>
        <p:spPr>
          <a:xfrm rot="5400000">
            <a:off x="1946424"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55" name="Shape 55"/>
          <p:cNvSpPr txBox="1"/>
          <p:nvPr>
            <p:ph type="title"/>
          </p:nvPr>
        </p:nvSpPr>
        <p:spPr>
          <a:xfrm>
            <a:off x="265500" y="1233175"/>
            <a:ext cx="4045199" cy="1482300"/>
          </a:xfrm>
          <a:prstGeom prst="rect">
            <a:avLst/>
          </a:prstGeom>
        </p:spPr>
        <p:txBody>
          <a:bodyPr anchorCtr="0" anchor="b" bIns="91425" lIns="91425" rIns="91425" tIns="91425"/>
          <a:lstStyle>
            <a:lvl1pPr lvl="0" algn="ctr">
              <a:spcBef>
                <a:spcPts val="0"/>
              </a:spcBef>
              <a:buClr>
                <a:schemeClr val="dk2"/>
              </a:buClr>
              <a:buSzPct val="100000"/>
              <a:defRPr sz="4200">
                <a:solidFill>
                  <a:schemeClr val="dk2"/>
                </a:solidFill>
              </a:defRPr>
            </a:lvl1pPr>
            <a:lvl2pPr lvl="1" algn="ctr">
              <a:spcBef>
                <a:spcPts val="0"/>
              </a:spcBef>
              <a:buClr>
                <a:schemeClr val="dk2"/>
              </a:buClr>
              <a:buSzPct val="100000"/>
              <a:defRPr sz="4200">
                <a:solidFill>
                  <a:schemeClr val="dk2"/>
                </a:solidFill>
              </a:defRPr>
            </a:lvl2pPr>
            <a:lvl3pPr lvl="2" algn="ctr">
              <a:spcBef>
                <a:spcPts val="0"/>
              </a:spcBef>
              <a:buClr>
                <a:schemeClr val="dk2"/>
              </a:buClr>
              <a:buSzPct val="100000"/>
              <a:defRPr sz="4200">
                <a:solidFill>
                  <a:schemeClr val="dk2"/>
                </a:solidFill>
              </a:defRPr>
            </a:lvl3pPr>
            <a:lvl4pPr lvl="3" algn="ctr">
              <a:spcBef>
                <a:spcPts val="0"/>
              </a:spcBef>
              <a:buClr>
                <a:schemeClr val="dk2"/>
              </a:buClr>
              <a:buSzPct val="100000"/>
              <a:defRPr sz="4200">
                <a:solidFill>
                  <a:schemeClr val="dk2"/>
                </a:solidFill>
              </a:defRPr>
            </a:lvl4pPr>
            <a:lvl5pPr lvl="4" algn="ctr">
              <a:spcBef>
                <a:spcPts val="0"/>
              </a:spcBef>
              <a:buClr>
                <a:schemeClr val="dk2"/>
              </a:buClr>
              <a:buSzPct val="100000"/>
              <a:defRPr sz="4200">
                <a:solidFill>
                  <a:schemeClr val="dk2"/>
                </a:solidFill>
              </a:defRPr>
            </a:lvl5pPr>
            <a:lvl6pPr lvl="5" algn="ctr">
              <a:spcBef>
                <a:spcPts val="0"/>
              </a:spcBef>
              <a:buClr>
                <a:schemeClr val="dk2"/>
              </a:buClr>
              <a:buSzPct val="100000"/>
              <a:defRPr sz="4200">
                <a:solidFill>
                  <a:schemeClr val="dk2"/>
                </a:solidFill>
              </a:defRPr>
            </a:lvl6pPr>
            <a:lvl7pPr lvl="6" algn="ctr">
              <a:spcBef>
                <a:spcPts val="0"/>
              </a:spcBef>
              <a:buClr>
                <a:schemeClr val="dk2"/>
              </a:buClr>
              <a:buSzPct val="100000"/>
              <a:defRPr sz="4200">
                <a:solidFill>
                  <a:schemeClr val="dk2"/>
                </a:solidFill>
              </a:defRPr>
            </a:lvl7pPr>
            <a:lvl8pPr lvl="7" algn="ctr">
              <a:spcBef>
                <a:spcPts val="0"/>
              </a:spcBef>
              <a:buClr>
                <a:schemeClr val="dk2"/>
              </a:buClr>
              <a:buSzPct val="100000"/>
              <a:defRPr sz="4200">
                <a:solidFill>
                  <a:schemeClr val="dk2"/>
                </a:solidFill>
              </a:defRPr>
            </a:lvl8pPr>
            <a:lvl9pPr lvl="8" algn="ctr">
              <a:spcBef>
                <a:spcPts val="0"/>
              </a:spcBef>
              <a:buClr>
                <a:schemeClr val="dk2"/>
              </a:buClr>
              <a:buSzPct val="100000"/>
              <a:defRPr sz="4200">
                <a:solidFill>
                  <a:schemeClr val="dk2"/>
                </a:solidFill>
              </a:defRPr>
            </a:lvl9pPr>
          </a:lstStyle>
          <a:p/>
        </p:txBody>
      </p:sp>
      <p:sp>
        <p:nvSpPr>
          <p:cNvPr id="56" name="Shape 56"/>
          <p:cNvSpPr txBox="1"/>
          <p:nvPr>
            <p:ph idx="1" type="subTitle"/>
          </p:nvPr>
        </p:nvSpPr>
        <p:spPr>
          <a:xfrm>
            <a:off x="265500" y="2779466"/>
            <a:ext cx="4045199"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57" name="Shape 57"/>
          <p:cNvSpPr txBox="1"/>
          <p:nvPr>
            <p:ph idx="2" type="body"/>
          </p:nvPr>
        </p:nvSpPr>
        <p:spPr>
          <a:xfrm>
            <a:off x="4939500" y="724200"/>
            <a:ext cx="3837000" cy="3695099"/>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58" name="Shape 58"/>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59" name="Shape 59"/>
        <p:cNvGrpSpPr/>
        <p:nvPr/>
      </p:nvGrpSpPr>
      <p:grpSpPr>
        <a:xfrm>
          <a:off x="0" y="0"/>
          <a:ext cx="0" cy="0"/>
          <a:chOff x="0" y="0"/>
          <a:chExt cx="0" cy="0"/>
        </a:xfrm>
      </p:grpSpPr>
      <p:sp>
        <p:nvSpPr>
          <p:cNvPr id="60" name="Shape 60"/>
          <p:cNvSpPr txBox="1"/>
          <p:nvPr/>
        </p:nvSpPr>
        <p:spPr>
          <a:xfrm flipH="1" rot="10800000">
            <a:off x="0" y="0"/>
            <a:ext cx="9144000" cy="4695899"/>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61" name="Shape 61"/>
          <p:cNvSpPr/>
          <p:nvPr/>
        </p:nvSpPr>
        <p:spPr>
          <a:xfrm flipH="1" rot="10800000">
            <a:off x="0" y="4622724"/>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62" name="Shape 62"/>
          <p:cNvSpPr txBox="1"/>
          <p:nvPr>
            <p:ph idx="1" type="body"/>
          </p:nvPr>
        </p:nvSpPr>
        <p:spPr>
          <a:xfrm>
            <a:off x="57150" y="4696825"/>
            <a:ext cx="8381999" cy="446700"/>
          </a:xfrm>
          <a:prstGeom prst="rect">
            <a:avLst/>
          </a:prstGeom>
        </p:spPr>
        <p:txBody>
          <a:bodyPr anchorCtr="0" anchor="ctr" bIns="91425" lIns="91425" rIns="91425" tIns="91425"/>
          <a:lstStyle>
            <a:lvl1pPr lvl="0">
              <a:lnSpc>
                <a:spcPct val="100000"/>
              </a:lnSpc>
              <a:spcBef>
                <a:spcPts val="0"/>
              </a:spcBef>
              <a:spcAft>
                <a:spcPts val="0"/>
              </a:spcAft>
              <a:buClr>
                <a:schemeClr val="lt1"/>
              </a:buClr>
              <a:buSzPct val="100000"/>
              <a:buNone/>
              <a:defRPr sz="1200">
                <a:solidFill>
                  <a:schemeClr val="lt1"/>
                </a:solidFill>
              </a:defRPr>
            </a:lvl1pPr>
          </a:lstStyle>
          <a:p/>
        </p:txBody>
      </p:sp>
      <p:sp>
        <p:nvSpPr>
          <p:cNvPr id="63" name="Shape 63"/>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5C001F"/>
        </a:solidFill>
      </p:bgPr>
    </p:bg>
    <p:spTree>
      <p:nvGrpSpPr>
        <p:cNvPr id="5" name="Shape 5"/>
        <p:cNvGrpSpPr/>
        <p:nvPr/>
      </p:nvGrpSpPr>
      <p:grpSpPr>
        <a:xfrm>
          <a:off x="0" y="0"/>
          <a:ext cx="0" cy="0"/>
          <a:chOff x="0" y="0"/>
          <a:chExt cx="0" cy="0"/>
        </a:xfrm>
      </p:grpSpPr>
      <p:sp>
        <p:nvSpPr>
          <p:cNvPr id="6" name="Shape 6"/>
          <p:cNvSpPr txBox="1"/>
          <p:nvPr>
            <p:ph type="title"/>
          </p:nvPr>
        </p:nvSpPr>
        <p:spPr>
          <a:xfrm>
            <a:off x="471900" y="738725"/>
            <a:ext cx="8222100" cy="767699"/>
          </a:xfrm>
          <a:prstGeom prst="rect">
            <a:avLst/>
          </a:prstGeom>
          <a:noFill/>
          <a:ln>
            <a:noFill/>
          </a:ln>
        </p:spPr>
        <p:txBody>
          <a:bodyPr anchorCtr="0" anchor="b" bIns="91425" lIns="91425" rIns="91425" tIns="91425"/>
          <a:lstStyle>
            <a:lvl1pPr lvl="0">
              <a:spcBef>
                <a:spcPts val="0"/>
              </a:spcBef>
              <a:buClr>
                <a:schemeClr val="lt1"/>
              </a:buClr>
              <a:buSzPct val="100000"/>
              <a:buFont typeface="Roboto"/>
              <a:buNone/>
              <a:defRPr sz="3200">
                <a:solidFill>
                  <a:schemeClr val="lt1"/>
                </a:solidFill>
                <a:latin typeface="Roboto"/>
                <a:ea typeface="Roboto"/>
                <a:cs typeface="Roboto"/>
                <a:sym typeface="Roboto"/>
              </a:defRPr>
            </a:lvl1pPr>
            <a:lvl2pPr lvl="1">
              <a:spcBef>
                <a:spcPts val="0"/>
              </a:spcBef>
              <a:buClr>
                <a:schemeClr val="lt1"/>
              </a:buClr>
              <a:buSzPct val="100000"/>
              <a:buFont typeface="Roboto"/>
              <a:buNone/>
              <a:defRPr sz="3200">
                <a:solidFill>
                  <a:schemeClr val="lt1"/>
                </a:solidFill>
                <a:latin typeface="Roboto"/>
                <a:ea typeface="Roboto"/>
                <a:cs typeface="Roboto"/>
                <a:sym typeface="Roboto"/>
              </a:defRPr>
            </a:lvl2pPr>
            <a:lvl3pPr lvl="2">
              <a:spcBef>
                <a:spcPts val="0"/>
              </a:spcBef>
              <a:buClr>
                <a:schemeClr val="lt1"/>
              </a:buClr>
              <a:buSzPct val="100000"/>
              <a:buFont typeface="Roboto"/>
              <a:buNone/>
              <a:defRPr sz="3200">
                <a:solidFill>
                  <a:schemeClr val="lt1"/>
                </a:solidFill>
                <a:latin typeface="Roboto"/>
                <a:ea typeface="Roboto"/>
                <a:cs typeface="Roboto"/>
                <a:sym typeface="Roboto"/>
              </a:defRPr>
            </a:lvl3pPr>
            <a:lvl4pPr lvl="3">
              <a:spcBef>
                <a:spcPts val="0"/>
              </a:spcBef>
              <a:buClr>
                <a:schemeClr val="lt1"/>
              </a:buClr>
              <a:buSzPct val="100000"/>
              <a:buFont typeface="Roboto"/>
              <a:buNone/>
              <a:defRPr sz="3200">
                <a:solidFill>
                  <a:schemeClr val="lt1"/>
                </a:solidFill>
                <a:latin typeface="Roboto"/>
                <a:ea typeface="Roboto"/>
                <a:cs typeface="Roboto"/>
                <a:sym typeface="Roboto"/>
              </a:defRPr>
            </a:lvl4pPr>
            <a:lvl5pPr lvl="4">
              <a:spcBef>
                <a:spcPts val="0"/>
              </a:spcBef>
              <a:buClr>
                <a:schemeClr val="lt1"/>
              </a:buClr>
              <a:buSzPct val="100000"/>
              <a:buFont typeface="Roboto"/>
              <a:buNone/>
              <a:defRPr sz="3200">
                <a:solidFill>
                  <a:schemeClr val="lt1"/>
                </a:solidFill>
                <a:latin typeface="Roboto"/>
                <a:ea typeface="Roboto"/>
                <a:cs typeface="Roboto"/>
                <a:sym typeface="Roboto"/>
              </a:defRPr>
            </a:lvl5pPr>
            <a:lvl6pPr lvl="5">
              <a:spcBef>
                <a:spcPts val="0"/>
              </a:spcBef>
              <a:buClr>
                <a:schemeClr val="lt1"/>
              </a:buClr>
              <a:buSzPct val="100000"/>
              <a:buFont typeface="Roboto"/>
              <a:buNone/>
              <a:defRPr sz="3200">
                <a:solidFill>
                  <a:schemeClr val="lt1"/>
                </a:solidFill>
                <a:latin typeface="Roboto"/>
                <a:ea typeface="Roboto"/>
                <a:cs typeface="Roboto"/>
                <a:sym typeface="Roboto"/>
              </a:defRPr>
            </a:lvl6pPr>
            <a:lvl7pPr lvl="6">
              <a:spcBef>
                <a:spcPts val="0"/>
              </a:spcBef>
              <a:buClr>
                <a:schemeClr val="lt1"/>
              </a:buClr>
              <a:buSzPct val="100000"/>
              <a:buFont typeface="Roboto"/>
              <a:buNone/>
              <a:defRPr sz="3200">
                <a:solidFill>
                  <a:schemeClr val="lt1"/>
                </a:solidFill>
                <a:latin typeface="Roboto"/>
                <a:ea typeface="Roboto"/>
                <a:cs typeface="Roboto"/>
                <a:sym typeface="Roboto"/>
              </a:defRPr>
            </a:lvl7pPr>
            <a:lvl8pPr lvl="7">
              <a:spcBef>
                <a:spcPts val="0"/>
              </a:spcBef>
              <a:buClr>
                <a:schemeClr val="lt1"/>
              </a:buClr>
              <a:buSzPct val="100000"/>
              <a:buFont typeface="Roboto"/>
              <a:buNone/>
              <a:defRPr sz="3200">
                <a:solidFill>
                  <a:schemeClr val="lt1"/>
                </a:solidFill>
                <a:latin typeface="Roboto"/>
                <a:ea typeface="Roboto"/>
                <a:cs typeface="Roboto"/>
                <a:sym typeface="Roboto"/>
              </a:defRPr>
            </a:lvl8pPr>
            <a:lvl9pPr lvl="8">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471900" y="1919075"/>
            <a:ext cx="8222100" cy="27102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lt2"/>
              </a:buClr>
              <a:buSzPct val="100000"/>
              <a:buFont typeface="Roboto"/>
              <a:defRPr sz="1800">
                <a:solidFill>
                  <a:schemeClr val="lt2"/>
                </a:solidFill>
                <a:latin typeface="Roboto"/>
                <a:ea typeface="Roboto"/>
                <a:cs typeface="Roboto"/>
                <a:sym typeface="Roboto"/>
              </a:defRPr>
            </a:lvl1pPr>
            <a:lvl2pPr lvl="1">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2pPr>
            <a:lvl3pPr lvl="2">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3pPr>
            <a:lvl4pPr lvl="3">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4pPr>
            <a:lvl5pPr lvl="4">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5pPr>
            <a:lvl6pPr lvl="5">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6pPr>
            <a:lvl7pPr lvl="6">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7pPr>
            <a:lvl8pPr lvl="7">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8pPr>
            <a:lvl9pPr lvl="8">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9pPr>
          </a:lstStyle>
          <a:p/>
        </p:txBody>
      </p:sp>
      <p:sp>
        <p:nvSpPr>
          <p:cNvPr id="8" name="Shape 8"/>
          <p:cNvSpPr txBox="1"/>
          <p:nvPr>
            <p:ph idx="12" type="sldNum"/>
          </p:nvPr>
        </p:nvSpPr>
        <p:spPr>
          <a:xfrm>
            <a:off x="8523541" y="4695623"/>
            <a:ext cx="548699"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0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0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0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 name="Shape 69"/>
        <p:cNvGrpSpPr/>
        <p:nvPr/>
      </p:nvGrpSpPr>
      <p:grpSpPr>
        <a:xfrm>
          <a:off x="0" y="0"/>
          <a:ext cx="0" cy="0"/>
          <a:chOff x="0" y="0"/>
          <a:chExt cx="0" cy="0"/>
        </a:xfrm>
      </p:grpSpPr>
      <p:sp>
        <p:nvSpPr>
          <p:cNvPr id="70" name="Shape 70"/>
          <p:cNvSpPr txBox="1"/>
          <p:nvPr>
            <p:ph type="ctrTitle"/>
          </p:nvPr>
        </p:nvSpPr>
        <p:spPr>
          <a:xfrm>
            <a:off x="390525" y="1385900"/>
            <a:ext cx="8222100" cy="667800"/>
          </a:xfrm>
          <a:prstGeom prst="rect">
            <a:avLst/>
          </a:prstGeom>
        </p:spPr>
        <p:txBody>
          <a:bodyPr anchorCtr="0" anchor="b" bIns="91425" lIns="91425" rIns="91425" tIns="91425">
            <a:noAutofit/>
          </a:bodyPr>
          <a:lstStyle/>
          <a:p>
            <a:pPr lvl="0">
              <a:spcBef>
                <a:spcPts val="0"/>
              </a:spcBef>
              <a:buNone/>
            </a:pPr>
            <a:r>
              <a:rPr lang="en"/>
              <a:t>Presentation Title (AP Style)</a:t>
            </a:r>
          </a:p>
        </p:txBody>
      </p:sp>
      <p:sp>
        <p:nvSpPr>
          <p:cNvPr id="71" name="Shape 71"/>
          <p:cNvSpPr txBox="1"/>
          <p:nvPr>
            <p:ph idx="1" type="subTitle"/>
          </p:nvPr>
        </p:nvSpPr>
        <p:spPr>
          <a:xfrm>
            <a:off x="390525" y="2089955"/>
            <a:ext cx="8222100" cy="432900"/>
          </a:xfrm>
          <a:prstGeom prst="rect">
            <a:avLst/>
          </a:prstGeom>
        </p:spPr>
        <p:txBody>
          <a:bodyPr anchorCtr="0" anchor="t" bIns="91425" lIns="91425" rIns="91425" tIns="91425">
            <a:noAutofit/>
          </a:bodyPr>
          <a:lstStyle/>
          <a:p>
            <a:pPr lvl="0">
              <a:spcBef>
                <a:spcPts val="0"/>
              </a:spcBef>
              <a:buNone/>
            </a:pPr>
            <a:r>
              <a:rPr lang="en"/>
              <a:t>Author / Description</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 name="Shape 75"/>
        <p:cNvGrpSpPr/>
        <p:nvPr/>
      </p:nvGrpSpPr>
      <p:grpSpPr>
        <a:xfrm>
          <a:off x="0" y="0"/>
          <a:ext cx="0" cy="0"/>
          <a:chOff x="0" y="0"/>
          <a:chExt cx="0" cy="0"/>
        </a:xfrm>
      </p:grpSpPr>
      <p:sp>
        <p:nvSpPr>
          <p:cNvPr id="76" name="Shape 76"/>
          <p:cNvSpPr txBox="1"/>
          <p:nvPr>
            <p:ph type="title"/>
          </p:nvPr>
        </p:nvSpPr>
        <p:spPr>
          <a:xfrm>
            <a:off x="477575" y="38900"/>
            <a:ext cx="5885100" cy="602700"/>
          </a:xfrm>
          <a:prstGeom prst="rect">
            <a:avLst/>
          </a:prstGeom>
        </p:spPr>
        <p:txBody>
          <a:bodyPr anchorCtr="0" anchor="ctr" bIns="91425" lIns="91425" rIns="91425" tIns="91425">
            <a:noAutofit/>
          </a:bodyPr>
          <a:lstStyle/>
          <a:p>
            <a:pPr lvl="0">
              <a:spcBef>
                <a:spcPts val="0"/>
              </a:spcBef>
              <a:buNone/>
            </a:pPr>
            <a:r>
              <a:rPr lang="en"/>
              <a:t>Full Page Text</a:t>
            </a:r>
          </a:p>
        </p:txBody>
      </p:sp>
      <p:sp>
        <p:nvSpPr>
          <p:cNvPr id="77" name="Shape 77"/>
          <p:cNvSpPr txBox="1"/>
          <p:nvPr>
            <p:ph idx="1" type="body"/>
          </p:nvPr>
        </p:nvSpPr>
        <p:spPr>
          <a:xfrm>
            <a:off x="460950" y="972050"/>
            <a:ext cx="8222100" cy="3409200"/>
          </a:xfrm>
          <a:prstGeom prst="rect">
            <a:avLst/>
          </a:prstGeom>
        </p:spPr>
        <p:txBody>
          <a:bodyPr anchorCtr="0" anchor="t" bIns="91425" lIns="91425" rIns="91425" tIns="91425">
            <a:noAutofit/>
          </a:bodyPr>
          <a:lstStyle/>
          <a:p>
            <a:pPr lvl="0">
              <a:spcBef>
                <a:spcPts val="0"/>
              </a:spcBef>
              <a:buNone/>
            </a:pPr>
            <a:r>
              <a:rPr lang="en"/>
              <a:t>Lorem ipsum dolor sit amet, consectetur adipiscing elit. Cras lorem nisl, efficitur non justo ut, imperdiet euismod diam. Sed ut est justo. Aenean imperdiet nec ante eu posuere. Sed et suscipit leo. Sed ante arcu, pulvinar suscipit feugiat sit amet, eleifend vel purus. Nullam nunc erat, maximus nec justo eu, pellentesque vulputate libero. Mauris ut tincidunt nibh. Proin et turpis aliquet, posuere nunc eu, blandit nisl. Morbi a egestas leo. Proin sit amet eleifend arcu.</a:t>
            </a:r>
          </a:p>
          <a:p>
            <a:pPr indent="-228600" lvl="0" marL="457200" rtl="0">
              <a:spcBef>
                <a:spcPts val="0"/>
              </a:spcBef>
            </a:pPr>
            <a:r>
              <a:rPr lang="en"/>
              <a:t>Lorem ipsum dolor sit amet.</a:t>
            </a:r>
          </a:p>
          <a:p>
            <a:pPr indent="-228600" lvl="0" marL="457200" rtl="0">
              <a:spcBef>
                <a:spcPts val="0"/>
              </a:spcBef>
            </a:pPr>
            <a:r>
              <a:rPr lang="en"/>
              <a:t>Lorem ipsum dolor sit amet.</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5C001F"/>
        </a:solidFill>
      </p:bgPr>
    </p:bg>
    <p:spTree>
      <p:nvGrpSpPr>
        <p:cNvPr id="81" name="Shape 81"/>
        <p:cNvGrpSpPr/>
        <p:nvPr/>
      </p:nvGrpSpPr>
      <p:grpSpPr>
        <a:xfrm>
          <a:off x="0" y="0"/>
          <a:ext cx="0" cy="0"/>
          <a:chOff x="0" y="0"/>
          <a:chExt cx="0" cy="0"/>
        </a:xfrm>
      </p:grpSpPr>
      <p:sp>
        <p:nvSpPr>
          <p:cNvPr id="82" name="Shape 82"/>
          <p:cNvSpPr txBox="1"/>
          <p:nvPr>
            <p:ph type="title"/>
          </p:nvPr>
        </p:nvSpPr>
        <p:spPr>
          <a:xfrm>
            <a:off x="471900" y="38900"/>
            <a:ext cx="5890500" cy="602700"/>
          </a:xfrm>
          <a:prstGeom prst="rect">
            <a:avLst/>
          </a:prstGeom>
        </p:spPr>
        <p:txBody>
          <a:bodyPr anchorCtr="0" anchor="ctr" bIns="91425" lIns="91425" rIns="91425" tIns="91425">
            <a:noAutofit/>
          </a:bodyPr>
          <a:lstStyle/>
          <a:p>
            <a:pPr lvl="0">
              <a:spcBef>
                <a:spcPts val="0"/>
              </a:spcBef>
              <a:buNone/>
            </a:pPr>
            <a:r>
              <a:rPr lang="en"/>
              <a:t>Two Column Text</a:t>
            </a:r>
          </a:p>
        </p:txBody>
      </p:sp>
      <p:sp>
        <p:nvSpPr>
          <p:cNvPr id="83" name="Shape 83"/>
          <p:cNvSpPr txBox="1"/>
          <p:nvPr>
            <p:ph idx="1" type="body"/>
          </p:nvPr>
        </p:nvSpPr>
        <p:spPr>
          <a:xfrm>
            <a:off x="460875" y="983700"/>
            <a:ext cx="3999900" cy="2710199"/>
          </a:xfrm>
          <a:prstGeom prst="rect">
            <a:avLst/>
          </a:prstGeom>
        </p:spPr>
        <p:txBody>
          <a:bodyPr anchorCtr="0" anchor="t" bIns="91425" lIns="91425" rIns="91425" tIns="91425">
            <a:noAutofit/>
          </a:bodyPr>
          <a:lstStyle/>
          <a:p>
            <a:pPr lvl="0">
              <a:spcBef>
                <a:spcPts val="0"/>
              </a:spcBef>
              <a:buNone/>
            </a:pPr>
            <a:r>
              <a:rPr lang="en"/>
              <a:t>Lorem ipsum dolor sit amet, consectetur adipiscing elit. Cras lorem nisl, efficitur non justo ut, imperdiet euismod diam. Sed ut est justo. Aenean imperdiet nec ante eu posuere. Sed et suscipit leo. Sed ante arcu, pulvinar suscipit feugiat sit amet, eleifend vel purus. Nullam nunc erat, maximus nec justo eu, pellentesque vulputate libero. Mauris ut tincidunt nibh. Proin et turpis aliquet, posuere nunc eu, blandit nisl. Morbi a egestas leo. Proin sit amet eleifend arcu.</a:t>
            </a:r>
          </a:p>
        </p:txBody>
      </p:sp>
      <p:pic>
        <p:nvPicPr>
          <p:cNvPr descr="Untitled-2.png" id="84" name="Shape 84"/>
          <p:cNvPicPr preferRelativeResize="0"/>
          <p:nvPr/>
        </p:nvPicPr>
        <p:blipFill rotWithShape="1">
          <a:blip r:embed="rId3">
            <a:alphaModFix/>
          </a:blip>
          <a:srcRect b="0" l="52435" r="0" t="81949"/>
          <a:stretch/>
        </p:blipFill>
        <p:spPr>
          <a:xfrm>
            <a:off x="6362424" y="38899"/>
            <a:ext cx="2169334" cy="602700"/>
          </a:xfrm>
          <a:prstGeom prst="rect">
            <a:avLst/>
          </a:prstGeom>
          <a:noFill/>
          <a:ln>
            <a:noFill/>
          </a:ln>
        </p:spPr>
      </p:pic>
      <p:sp>
        <p:nvSpPr>
          <p:cNvPr id="85" name="Shape 85"/>
          <p:cNvSpPr txBox="1"/>
          <p:nvPr>
            <p:ph idx="2" type="body"/>
          </p:nvPr>
        </p:nvSpPr>
        <p:spPr>
          <a:xfrm>
            <a:off x="4683225" y="983700"/>
            <a:ext cx="3999900" cy="2710199"/>
          </a:xfrm>
          <a:prstGeom prst="rect">
            <a:avLst/>
          </a:prstGeom>
        </p:spPr>
        <p:txBody>
          <a:bodyPr anchorCtr="0" anchor="t" bIns="91425" lIns="91425" rIns="91425" tIns="91425">
            <a:noAutofit/>
          </a:bodyPr>
          <a:lstStyle/>
          <a:p>
            <a:pPr lvl="0">
              <a:spcBef>
                <a:spcPts val="0"/>
              </a:spcBef>
              <a:buNone/>
            </a:pPr>
            <a:r>
              <a:rPr lang="en"/>
              <a:t>Etiam sem nisi, mollis luctus finibus quis, ullamcorper at lorem. Sed vitae ultrices justo. Vestibulum sit amet odio tortor. Nunc id neque bibendum, vestibulum elit a, feugiat lorem. Pellentesque porttitor nulla vitae tortor malesuada rhoncus. Proin pharetra nibh mauris, maximus bibendum eros tincidunt euismod. Phasellus eget ex fermentum, facilisis felis et, dictum tellus. Integer gravida leo arcu, eget porttitor lectus facilisis at. Etiam interdum sapien quis elit hendrerit, eu posuere felis pellentesque. Aliquam sit amet ipsum mattis ligula congue fermentum a a lacus.</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5C001F"/>
        </a:solidFill>
      </p:bgPr>
    </p:bg>
    <p:spTree>
      <p:nvGrpSpPr>
        <p:cNvPr id="89" name="Shape 89"/>
        <p:cNvGrpSpPr/>
        <p:nvPr/>
      </p:nvGrpSpPr>
      <p:grpSpPr>
        <a:xfrm>
          <a:off x="0" y="0"/>
          <a:ext cx="0" cy="0"/>
          <a:chOff x="0" y="0"/>
          <a:chExt cx="0" cy="0"/>
        </a:xfrm>
      </p:grpSpPr>
      <p:sp>
        <p:nvSpPr>
          <p:cNvPr id="90" name="Shape 90"/>
          <p:cNvSpPr txBox="1"/>
          <p:nvPr>
            <p:ph type="title"/>
          </p:nvPr>
        </p:nvSpPr>
        <p:spPr>
          <a:xfrm>
            <a:off x="226077" y="357800"/>
            <a:ext cx="2807999" cy="953399"/>
          </a:xfrm>
          <a:prstGeom prst="rect">
            <a:avLst/>
          </a:prstGeom>
        </p:spPr>
        <p:txBody>
          <a:bodyPr anchorCtr="0" anchor="b" bIns="91425" lIns="91425" rIns="91425" tIns="91425">
            <a:noAutofit/>
          </a:bodyPr>
          <a:lstStyle/>
          <a:p>
            <a:pPr lvl="0">
              <a:spcBef>
                <a:spcPts val="0"/>
              </a:spcBef>
              <a:buNone/>
            </a:pPr>
            <a:r>
              <a:rPr lang="en"/>
              <a:t>Second point</a:t>
            </a:r>
          </a:p>
        </p:txBody>
      </p:sp>
      <p:sp>
        <p:nvSpPr>
          <p:cNvPr id="91" name="Shape 91"/>
          <p:cNvSpPr txBox="1"/>
          <p:nvPr>
            <p:ph idx="1" type="body"/>
          </p:nvPr>
        </p:nvSpPr>
        <p:spPr>
          <a:xfrm>
            <a:off x="226075" y="1465800"/>
            <a:ext cx="2807999" cy="3163499"/>
          </a:xfrm>
          <a:prstGeom prst="rect">
            <a:avLst/>
          </a:prstGeom>
        </p:spPr>
        <p:txBody>
          <a:bodyPr anchorCtr="0" anchor="t" bIns="91425" lIns="91425" rIns="91425" tIns="91425">
            <a:noAutofit/>
          </a:bodyPr>
          <a:lstStyle/>
          <a:p>
            <a:pPr lvl="0">
              <a:spcBef>
                <a:spcPts val="0"/>
              </a:spcBef>
              <a:buNone/>
            </a:pPr>
            <a:r>
              <a:rPr lang="en"/>
              <a:t>Lorem ipsum dolor sit amet, consectetur adipiscing elit, sed do eiusmod tempor incididunt ut labore et dolore magna aliqua</a:t>
            </a:r>
          </a:p>
          <a:p>
            <a:pPr lvl="0">
              <a:spcBef>
                <a:spcPts val="0"/>
              </a:spcBef>
              <a:buNone/>
            </a:pPr>
            <a:r>
              <a:rPr lang="en"/>
              <a:t>Incididunt ut labore et dolore</a:t>
            </a:r>
          </a:p>
          <a:p>
            <a:pPr lvl="0">
              <a:spcBef>
                <a:spcPts val="0"/>
              </a:spcBef>
              <a:buNone/>
            </a:pPr>
            <a:r>
              <a:rPr lang="en"/>
              <a:t>Consectetur adipiscing elit, sed do eiusmod tempor incididunt ut labore et dolore magna aliqua</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 name="Shape 95"/>
        <p:cNvGrpSpPr/>
        <p:nvPr/>
      </p:nvGrpSpPr>
      <p:grpSpPr>
        <a:xfrm>
          <a:off x="0" y="0"/>
          <a:ext cx="0" cy="0"/>
          <a:chOff x="0" y="0"/>
          <a:chExt cx="0" cy="0"/>
        </a:xfrm>
      </p:grpSpPr>
      <p:sp>
        <p:nvSpPr>
          <p:cNvPr id="96" name="Shape 96"/>
          <p:cNvSpPr txBox="1"/>
          <p:nvPr>
            <p:ph type="title"/>
          </p:nvPr>
        </p:nvSpPr>
        <p:spPr>
          <a:xfrm>
            <a:off x="477575" y="38900"/>
            <a:ext cx="5885100" cy="602700"/>
          </a:xfrm>
          <a:prstGeom prst="rect">
            <a:avLst/>
          </a:prstGeom>
        </p:spPr>
        <p:txBody>
          <a:bodyPr anchorCtr="0" anchor="ctr" bIns="91425" lIns="91425" rIns="91425" tIns="91425">
            <a:noAutofit/>
          </a:bodyPr>
          <a:lstStyle/>
          <a:p>
            <a:pPr lvl="0">
              <a:spcBef>
                <a:spcPts val="0"/>
              </a:spcBef>
              <a:buNone/>
            </a:pPr>
            <a:r>
              <a:t/>
            </a:r>
            <a:endParaRPr/>
          </a:p>
        </p:txBody>
      </p:sp>
      <p:sp>
        <p:nvSpPr>
          <p:cNvPr id="97" name="Shape 97"/>
          <p:cNvSpPr txBox="1"/>
          <p:nvPr>
            <p:ph idx="4294967295" type="body"/>
          </p:nvPr>
        </p:nvSpPr>
        <p:spPr>
          <a:xfrm>
            <a:off x="475500" y="3304625"/>
            <a:ext cx="8222100" cy="1300800"/>
          </a:xfrm>
          <a:prstGeom prst="rect">
            <a:avLst/>
          </a:prstGeom>
        </p:spPr>
        <p:txBody>
          <a:bodyPr anchorCtr="0" anchor="t" bIns="91425" lIns="91425" rIns="91425" tIns="91425">
            <a:noAutofit/>
          </a:bodyPr>
          <a:lstStyle/>
          <a:p>
            <a:pPr lvl="0">
              <a:spcBef>
                <a:spcPts val="0"/>
              </a:spcBef>
              <a:buNone/>
            </a:pPr>
            <a:r>
              <a:rPr lang="en"/>
              <a:t>Use this slide to show a major stat. It can help enforce the presentation’s main message or argument.</a:t>
            </a:r>
          </a:p>
        </p:txBody>
      </p:sp>
      <p:sp>
        <p:nvSpPr>
          <p:cNvPr id="98" name="Shape 98"/>
          <p:cNvSpPr txBox="1"/>
          <p:nvPr>
            <p:ph idx="2" type="title"/>
          </p:nvPr>
        </p:nvSpPr>
        <p:spPr>
          <a:xfrm>
            <a:off x="475500" y="1258525"/>
            <a:ext cx="8222100" cy="1963500"/>
          </a:xfrm>
          <a:prstGeom prst="rect">
            <a:avLst/>
          </a:prstGeom>
        </p:spPr>
        <p:txBody>
          <a:bodyPr anchorCtr="0" anchor="b" bIns="91425" lIns="91425" rIns="91425" tIns="91425">
            <a:noAutofit/>
          </a:bodyPr>
          <a:lstStyle/>
          <a:p>
            <a:pPr lvl="0">
              <a:spcBef>
                <a:spcPts val="0"/>
              </a:spcBef>
              <a:buNone/>
            </a:pPr>
            <a:r>
              <a:rPr lang="en"/>
              <a:t>32M</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5C001F"/>
        </a:solidFill>
      </p:bgPr>
    </p:bg>
    <p:spTree>
      <p:nvGrpSpPr>
        <p:cNvPr id="102" name="Shape 102"/>
        <p:cNvGrpSpPr/>
        <p:nvPr/>
      </p:nvGrpSpPr>
      <p:grpSpPr>
        <a:xfrm>
          <a:off x="0" y="0"/>
          <a:ext cx="0" cy="0"/>
          <a:chOff x="0" y="0"/>
          <a:chExt cx="0" cy="0"/>
        </a:xfrm>
      </p:grpSpPr>
      <p:sp>
        <p:nvSpPr>
          <p:cNvPr id="103" name="Shape 103"/>
          <p:cNvSpPr txBox="1"/>
          <p:nvPr>
            <p:ph type="title"/>
          </p:nvPr>
        </p:nvSpPr>
        <p:spPr>
          <a:xfrm>
            <a:off x="265500" y="1233175"/>
            <a:ext cx="4045199" cy="1482300"/>
          </a:xfrm>
          <a:prstGeom prst="rect">
            <a:avLst/>
          </a:prstGeom>
        </p:spPr>
        <p:txBody>
          <a:bodyPr anchorCtr="0" anchor="b" bIns="91425" lIns="91425" rIns="91425" tIns="91425">
            <a:noAutofit/>
          </a:bodyPr>
          <a:lstStyle/>
          <a:p>
            <a:pPr lvl="0">
              <a:spcBef>
                <a:spcPts val="0"/>
              </a:spcBef>
              <a:buNone/>
            </a:pPr>
            <a:r>
              <a:rPr lang="en"/>
              <a:t>Final point</a:t>
            </a:r>
          </a:p>
        </p:txBody>
      </p:sp>
      <p:sp>
        <p:nvSpPr>
          <p:cNvPr id="104" name="Shape 104"/>
          <p:cNvSpPr txBox="1"/>
          <p:nvPr>
            <p:ph idx="1" type="subTitle"/>
          </p:nvPr>
        </p:nvSpPr>
        <p:spPr>
          <a:xfrm>
            <a:off x="265500" y="2779466"/>
            <a:ext cx="4045199" cy="1235100"/>
          </a:xfrm>
          <a:prstGeom prst="rect">
            <a:avLst/>
          </a:prstGeom>
        </p:spPr>
        <p:txBody>
          <a:bodyPr anchorCtr="0" anchor="t" bIns="91425" lIns="91425" rIns="91425" tIns="91425">
            <a:noAutofit/>
          </a:bodyPr>
          <a:lstStyle/>
          <a:p>
            <a:pPr lvl="0">
              <a:spcBef>
                <a:spcPts val="0"/>
              </a:spcBef>
              <a:buNone/>
            </a:pPr>
            <a:r>
              <a:rPr lang="en"/>
              <a:t>A one-line description of it</a:t>
            </a:r>
          </a:p>
        </p:txBody>
      </p:sp>
      <p:pic>
        <p:nvPicPr>
          <p:cNvPr descr="Black and white image of ladder handles coming out of the water onto a floating dock" id="105" name="Shape 105"/>
          <p:cNvPicPr preferRelativeResize="0"/>
          <p:nvPr/>
        </p:nvPicPr>
        <p:blipFill rotWithShape="1">
          <a:blip r:embed="rId3">
            <a:alphaModFix/>
          </a:blip>
          <a:srcRect b="2669" l="27777" r="9107" t="2669"/>
          <a:stretch/>
        </p:blipFill>
        <p:spPr>
          <a:xfrm>
            <a:off x="5355300" y="1069050"/>
            <a:ext cx="3005394" cy="300539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 name="Shape 109"/>
        <p:cNvGrpSpPr/>
        <p:nvPr/>
      </p:nvGrpSpPr>
      <p:grpSpPr>
        <a:xfrm>
          <a:off x="0" y="0"/>
          <a:ext cx="0" cy="0"/>
          <a:chOff x="0" y="0"/>
          <a:chExt cx="0" cy="0"/>
        </a:xfrm>
      </p:grpSpPr>
      <p:sp>
        <p:nvSpPr>
          <p:cNvPr id="110" name="Shape 110"/>
          <p:cNvSpPr txBox="1"/>
          <p:nvPr>
            <p:ph idx="4294967295" type="title"/>
          </p:nvPr>
        </p:nvSpPr>
        <p:spPr>
          <a:xfrm>
            <a:off x="773700" y="1663450"/>
            <a:ext cx="7596600" cy="761699"/>
          </a:xfrm>
          <a:prstGeom prst="rect">
            <a:avLst/>
          </a:prstGeom>
        </p:spPr>
        <p:txBody>
          <a:bodyPr anchorCtr="0" anchor="ctr" bIns="91425" lIns="91425" rIns="91425" tIns="91425">
            <a:noAutofit/>
          </a:bodyPr>
          <a:lstStyle/>
          <a:p>
            <a:pPr lvl="0" algn="ctr">
              <a:spcBef>
                <a:spcPts val="0"/>
              </a:spcBef>
              <a:buNone/>
            </a:pPr>
            <a:r>
              <a:rPr lang="en">
                <a:solidFill>
                  <a:schemeClr val="lt2"/>
                </a:solidFill>
              </a:rPr>
              <a:t>“This is a super-important quote”</a:t>
            </a:r>
          </a:p>
        </p:txBody>
      </p:sp>
      <p:cxnSp>
        <p:nvCxnSpPr>
          <p:cNvPr id="111" name="Shape 111"/>
          <p:cNvCxnSpPr/>
          <p:nvPr/>
        </p:nvCxnSpPr>
        <p:spPr>
          <a:xfrm>
            <a:off x="4295550" y="2693400"/>
            <a:ext cx="552900" cy="0"/>
          </a:xfrm>
          <a:prstGeom prst="straightConnector1">
            <a:avLst/>
          </a:prstGeom>
          <a:noFill/>
          <a:ln cap="flat" cmpd="sng" w="28575">
            <a:solidFill>
              <a:srgbClr val="5C001F"/>
            </a:solidFill>
            <a:prstDash val="solid"/>
            <a:round/>
            <a:headEnd len="med" w="med" type="none"/>
            <a:tailEnd len="med" w="med" type="none"/>
          </a:ln>
        </p:spPr>
      </p:cxnSp>
      <p:sp>
        <p:nvSpPr>
          <p:cNvPr id="112" name="Shape 112"/>
          <p:cNvSpPr txBox="1"/>
          <p:nvPr>
            <p:ph idx="4294967295" type="body"/>
          </p:nvPr>
        </p:nvSpPr>
        <p:spPr>
          <a:xfrm>
            <a:off x="773700" y="2961650"/>
            <a:ext cx="7596600" cy="518400"/>
          </a:xfrm>
          <a:prstGeom prst="rect">
            <a:avLst/>
          </a:prstGeom>
        </p:spPr>
        <p:txBody>
          <a:bodyPr anchorCtr="0" anchor="t" bIns="91425" lIns="91425" rIns="91425" tIns="91425">
            <a:noAutofit/>
          </a:bodyPr>
          <a:lstStyle/>
          <a:p>
            <a:pPr lvl="0" algn="ctr">
              <a:lnSpc>
                <a:spcPct val="100000"/>
              </a:lnSpc>
              <a:spcBef>
                <a:spcPts val="0"/>
              </a:spcBef>
              <a:spcAft>
                <a:spcPts val="0"/>
              </a:spcAft>
              <a:buNone/>
            </a:pPr>
            <a:r>
              <a:rPr lang="en"/>
              <a:t>- From an expert</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5C001F"/>
        </a:solidFill>
      </p:bgPr>
    </p:bg>
    <p:spTree>
      <p:nvGrpSpPr>
        <p:cNvPr id="116" name="Shape 116"/>
        <p:cNvGrpSpPr/>
        <p:nvPr/>
      </p:nvGrpSpPr>
      <p:grpSpPr>
        <a:xfrm>
          <a:off x="0" y="0"/>
          <a:ext cx="0" cy="0"/>
          <a:chOff x="0" y="0"/>
          <a:chExt cx="0" cy="0"/>
        </a:xfrm>
      </p:grpSpPr>
      <p:sp>
        <p:nvSpPr>
          <p:cNvPr id="117" name="Shape 117"/>
          <p:cNvSpPr txBox="1"/>
          <p:nvPr>
            <p:ph type="title"/>
          </p:nvPr>
        </p:nvSpPr>
        <p:spPr>
          <a:xfrm>
            <a:off x="490250" y="488250"/>
            <a:ext cx="6227100" cy="4090800"/>
          </a:xfrm>
          <a:prstGeom prst="rect">
            <a:avLst/>
          </a:prstGeom>
        </p:spPr>
        <p:txBody>
          <a:bodyPr anchorCtr="0" anchor="ctr" bIns="91425" lIns="91425" rIns="91425" tIns="91425">
            <a:noAutofit/>
          </a:bodyPr>
          <a:lstStyle/>
          <a:p>
            <a:pPr lvl="0">
              <a:spcBef>
                <a:spcPts val="0"/>
              </a:spcBef>
              <a:buNone/>
            </a:pPr>
            <a:r>
              <a:rPr lang="en" sz="4800"/>
              <a:t>This is the most important takeaway that everyone has to remember.</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5C001F"/>
        </a:solidFill>
      </p:bgPr>
    </p:bg>
    <p:spTree>
      <p:nvGrpSpPr>
        <p:cNvPr id="121" name="Shape 121"/>
        <p:cNvGrpSpPr/>
        <p:nvPr/>
      </p:nvGrpSpPr>
      <p:grpSpPr>
        <a:xfrm>
          <a:off x="0" y="0"/>
          <a:ext cx="0" cy="0"/>
          <a:chOff x="0" y="0"/>
          <a:chExt cx="0" cy="0"/>
        </a:xfrm>
      </p:grpSpPr>
      <p:sp>
        <p:nvSpPr>
          <p:cNvPr id="122" name="Shape 122"/>
          <p:cNvSpPr txBox="1"/>
          <p:nvPr>
            <p:ph type="title"/>
          </p:nvPr>
        </p:nvSpPr>
        <p:spPr>
          <a:xfrm>
            <a:off x="226077" y="357800"/>
            <a:ext cx="2807999" cy="953399"/>
          </a:xfrm>
          <a:prstGeom prst="rect">
            <a:avLst/>
          </a:prstGeom>
        </p:spPr>
        <p:txBody>
          <a:bodyPr anchorCtr="0" anchor="b" bIns="91425" lIns="91425" rIns="91425" tIns="91425">
            <a:noAutofit/>
          </a:bodyPr>
          <a:lstStyle/>
          <a:p>
            <a:pPr lvl="0">
              <a:spcBef>
                <a:spcPts val="0"/>
              </a:spcBef>
              <a:buNone/>
            </a:pPr>
            <a:r>
              <a:rPr lang="en" sz="3000"/>
              <a:t>Thanks!</a:t>
            </a:r>
          </a:p>
        </p:txBody>
      </p:sp>
      <p:sp>
        <p:nvSpPr>
          <p:cNvPr id="123" name="Shape 123"/>
          <p:cNvSpPr txBox="1"/>
          <p:nvPr>
            <p:ph idx="1" type="body"/>
          </p:nvPr>
        </p:nvSpPr>
        <p:spPr>
          <a:xfrm>
            <a:off x="226075" y="1465800"/>
            <a:ext cx="3001200" cy="3163500"/>
          </a:xfrm>
          <a:prstGeom prst="rect">
            <a:avLst/>
          </a:prstGeom>
        </p:spPr>
        <p:txBody>
          <a:bodyPr anchorCtr="0" anchor="t" bIns="91425" lIns="91425" rIns="91425" tIns="91425">
            <a:noAutofit/>
          </a:bodyPr>
          <a:lstStyle/>
          <a:p>
            <a:pPr lvl="0">
              <a:spcBef>
                <a:spcPts val="0"/>
              </a:spcBef>
              <a:buNone/>
            </a:pPr>
            <a:r>
              <a:rPr lang="en" sz="1400"/>
              <a:t>UTM MLDS, Block PA3</a:t>
            </a:r>
            <a:br>
              <a:rPr lang="en" sz="1400"/>
            </a:br>
            <a:r>
              <a:rPr lang="en" sz="1400"/>
              <a:t>Advanced Informatics School</a:t>
            </a:r>
            <a:br>
              <a:rPr lang="en" sz="1400"/>
            </a:br>
            <a:r>
              <a:rPr lang="en" sz="1400"/>
              <a:t>University of Technology Malaysia</a:t>
            </a:r>
            <a:br>
              <a:rPr lang="en" sz="1400"/>
            </a:br>
            <a:r>
              <a:rPr lang="en" sz="1400"/>
              <a:t>54100 Kuala Lumpur</a:t>
            </a:r>
            <a:br>
              <a:rPr lang="en" sz="1400"/>
            </a:br>
            <a:r>
              <a:rPr lang="en" sz="1400"/>
              <a:t>Malaysia</a:t>
            </a:r>
          </a:p>
          <a:p>
            <a:pPr lvl="0">
              <a:spcBef>
                <a:spcPts val="0"/>
              </a:spcBef>
              <a:spcAft>
                <a:spcPts val="0"/>
              </a:spcAft>
              <a:buNone/>
            </a:pPr>
            <a:r>
              <a:rPr lang="en" sz="1400"/>
              <a:t>username@live.utm.my</a:t>
            </a:r>
          </a:p>
          <a:p>
            <a:pPr lvl="0">
              <a:spcBef>
                <a:spcPts val="0"/>
              </a:spcBef>
              <a:spcAft>
                <a:spcPts val="0"/>
              </a:spcAft>
              <a:buNone/>
            </a:pPr>
            <a:r>
              <a:rPr lang="en" sz="1400"/>
              <a:t>mlds.ais.utm.my</a:t>
            </a:r>
          </a:p>
          <a:p>
            <a:pPr lvl="0">
              <a:spcBef>
                <a:spcPts val="0"/>
              </a:spcBef>
              <a:spcAft>
                <a:spcPts val="0"/>
              </a:spcAft>
              <a:buNone/>
            </a:pPr>
            <a:r>
              <a:t/>
            </a:r>
            <a:endParaRPr sz="1400"/>
          </a:p>
          <a:p>
            <a:pPr lvl="0">
              <a:spcBef>
                <a:spcPts val="0"/>
              </a:spcBef>
              <a:spcAft>
                <a:spcPts val="0"/>
              </a:spcAft>
              <a:buNone/>
            </a:pPr>
            <a:r>
              <a:rPr lang="en" sz="1400"/>
              <a:t> </a:t>
            </a:r>
          </a:p>
        </p:txBody>
      </p:sp>
      <p:pic>
        <p:nvPicPr>
          <p:cNvPr descr="Black and white upward shot of Golden Gate Bridge" id="124" name="Shape 124"/>
          <p:cNvPicPr preferRelativeResize="0"/>
          <p:nvPr/>
        </p:nvPicPr>
        <p:blipFill rotWithShape="1">
          <a:blip r:embed="rId3">
            <a:alphaModFix/>
          </a:blip>
          <a:srcRect b="0" l="19071" r="4853" t="9"/>
          <a:stretch/>
        </p:blipFill>
        <p:spPr>
          <a:xfrm>
            <a:off x="3274675" y="0"/>
            <a:ext cx="5869324" cy="514350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LSD">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